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5.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6.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48.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49.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0.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1.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53.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54.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55.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56.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57.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theme/theme58.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59.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theme/theme60.xml" ContentType="application/vnd.openxmlformats-officedocument.theme+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1.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theme/theme62.xml" ContentType="application/vnd.openxmlformats-officedocument.theme+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theme/theme63.xml" ContentType="application/vnd.openxmlformats-officedocument.theme+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4.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7.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theme/theme68.xml" ContentType="application/vnd.openxmlformats-officedocument.theme+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theme/theme69.xml" ContentType="application/vnd.openxmlformats-officedocument.theme+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theme/theme70.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theme/theme71.xml" ContentType="application/vnd.openxmlformats-officedocument.theme+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theme/theme72.xml" ContentType="application/vnd.openxmlformats-officedocument.theme+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73.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theme/theme74.xml" ContentType="application/vnd.openxmlformats-officedocument.theme+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theme/theme75.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76.xml" ContentType="application/vnd.openxmlformats-officedocument.them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theme/theme77.xml" ContentType="application/vnd.openxmlformats-officedocument.theme+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theme/theme80.xml" ContentType="application/vnd.openxmlformats-officedocument.theme+xml"/>
  <Override PartName="/ppt/notesSlides/notesSlide1.xml" ContentType="application/vnd.openxmlformats-officedocument.presentationml.notesSl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heme/themeOverride1.xml" ContentType="application/vnd.openxmlformats-officedocument.themeOverride+xml"/>
  <Override PartName="/ppt/charts/chart1.xml" ContentType="application/vnd.openxmlformats-officedocument.drawingml.chart+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2.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charts/chart2.xml" ContentType="application/vnd.openxmlformats-officedocument.drawingml.chart+xml"/>
  <Override PartName="/ppt/theme/themeOverride5.xml" ContentType="application/vnd.openxmlformats-officedocument.themeOverride+xml"/>
  <Override PartName="/ppt/charts/chart3.xml" ContentType="application/vnd.openxmlformats-officedocument.drawingml.chart+xml"/>
  <Override PartName="/ppt/theme/themeOverride6.xml" ContentType="application/vnd.openxmlformats-officedocument.themeOverride+xml"/>
  <Override PartName="/ppt/charts/chart4.xml" ContentType="application/vnd.openxmlformats-officedocument.drawingml.chart+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8.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notesSlides/notesSlide24.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06" r:id="rId48"/>
    <p:sldMasterId id="2147519618" r:id="rId49"/>
    <p:sldMasterId id="2147519630" r:id="rId50"/>
    <p:sldMasterId id="2147519644" r:id="rId51"/>
    <p:sldMasterId id="2147521292" r:id="rId52"/>
    <p:sldMasterId id="2147523268" r:id="rId53"/>
    <p:sldMasterId id="2147525305" r:id="rId54"/>
    <p:sldMasterId id="2147526156" r:id="rId55"/>
    <p:sldMasterId id="2147527017" r:id="rId56"/>
    <p:sldMasterId id="2147527031" r:id="rId57"/>
    <p:sldMasterId id="2147527045" r:id="rId58"/>
    <p:sldMasterId id="2147527059" r:id="rId59"/>
    <p:sldMasterId id="2147527073" r:id="rId60"/>
    <p:sldMasterId id="2147527085" r:id="rId61"/>
    <p:sldMasterId id="2147527099" r:id="rId62"/>
    <p:sldMasterId id="2147527113" r:id="rId63"/>
    <p:sldMasterId id="2147527187" r:id="rId64"/>
    <p:sldMasterId id="2147527201" r:id="rId65"/>
    <p:sldMasterId id="2147527215" r:id="rId66"/>
    <p:sldMasterId id="2147527229" r:id="rId67"/>
    <p:sldMasterId id="2147527243" r:id="rId68"/>
    <p:sldMasterId id="2147527257" r:id="rId69"/>
    <p:sldMasterId id="2147527273" r:id="rId70"/>
    <p:sldMasterId id="2147527299" r:id="rId71"/>
    <p:sldMasterId id="2147527421" r:id="rId72"/>
    <p:sldMasterId id="2147527445" r:id="rId73"/>
    <p:sldMasterId id="2147527472" r:id="rId74"/>
    <p:sldMasterId id="2147527499" r:id="rId75"/>
    <p:sldMasterId id="2147527513" r:id="rId76"/>
    <p:sldMasterId id="2147527539" r:id="rId77"/>
    <p:sldMasterId id="2147527547" r:id="rId78"/>
  </p:sldMasterIdLst>
  <p:notesMasterIdLst>
    <p:notesMasterId r:id="rId140"/>
  </p:notesMasterIdLst>
  <p:handoutMasterIdLst>
    <p:handoutMasterId r:id="rId141"/>
  </p:handoutMasterIdLst>
  <p:sldIdLst>
    <p:sldId id="5607" r:id="rId79"/>
    <p:sldId id="5643" r:id="rId80"/>
    <p:sldId id="5836" r:id="rId81"/>
    <p:sldId id="5708" r:id="rId82"/>
    <p:sldId id="5710" r:id="rId83"/>
    <p:sldId id="5648" r:id="rId84"/>
    <p:sldId id="5649" r:id="rId85"/>
    <p:sldId id="5650" r:id="rId86"/>
    <p:sldId id="5877" r:id="rId87"/>
    <p:sldId id="5868" r:id="rId88"/>
    <p:sldId id="5870" r:id="rId89"/>
    <p:sldId id="5871" r:id="rId90"/>
    <p:sldId id="5872" r:id="rId91"/>
    <p:sldId id="5873" r:id="rId92"/>
    <p:sldId id="5874" r:id="rId93"/>
    <p:sldId id="5876" r:id="rId94"/>
    <p:sldId id="5878" r:id="rId95"/>
    <p:sldId id="5905" r:id="rId96"/>
    <p:sldId id="5906" r:id="rId97"/>
    <p:sldId id="5907" r:id="rId98"/>
    <p:sldId id="5908" r:id="rId99"/>
    <p:sldId id="5909" r:id="rId100"/>
    <p:sldId id="5782" r:id="rId101"/>
    <p:sldId id="5783" r:id="rId102"/>
    <p:sldId id="5891" r:id="rId103"/>
    <p:sldId id="5892" r:id="rId104"/>
    <p:sldId id="5893" r:id="rId105"/>
    <p:sldId id="5894" r:id="rId106"/>
    <p:sldId id="5786" r:id="rId107"/>
    <p:sldId id="5896" r:id="rId108"/>
    <p:sldId id="5790" r:id="rId109"/>
    <p:sldId id="5787" r:id="rId110"/>
    <p:sldId id="5789" r:id="rId111"/>
    <p:sldId id="5900" r:id="rId112"/>
    <p:sldId id="5901" r:id="rId113"/>
    <p:sldId id="5902" r:id="rId114"/>
    <p:sldId id="5903" r:id="rId115"/>
    <p:sldId id="5904" r:id="rId116"/>
    <p:sldId id="5879" r:id="rId117"/>
    <p:sldId id="5660" r:id="rId118"/>
    <p:sldId id="5815" r:id="rId119"/>
    <p:sldId id="5819" r:id="rId120"/>
    <p:sldId id="5595" r:id="rId121"/>
    <p:sldId id="5379" r:id="rId122"/>
    <p:sldId id="5380" r:id="rId123"/>
    <p:sldId id="5381" r:id="rId124"/>
    <p:sldId id="5383" r:id="rId125"/>
    <p:sldId id="5605" r:id="rId126"/>
    <p:sldId id="5552" r:id="rId127"/>
    <p:sldId id="5881" r:id="rId128"/>
    <p:sldId id="5386" r:id="rId129"/>
    <p:sldId id="5856" r:id="rId130"/>
    <p:sldId id="5390" r:id="rId131"/>
    <p:sldId id="5388" r:id="rId132"/>
    <p:sldId id="5550" r:id="rId133"/>
    <p:sldId id="5880" r:id="rId134"/>
    <p:sldId id="5882" r:id="rId135"/>
    <p:sldId id="5554" r:id="rId136"/>
    <p:sldId id="5639" r:id="rId137"/>
    <p:sldId id="5831" r:id="rId138"/>
    <p:sldId id="5832" r:id="rId139"/>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53" autoAdjust="0"/>
    <p:restoredTop sz="99700" autoAdjust="0"/>
  </p:normalViewPr>
  <p:slideViewPr>
    <p:cSldViewPr snapToGrid="0">
      <p:cViewPr varScale="1">
        <p:scale>
          <a:sx n="98" d="100"/>
          <a:sy n="98" d="100"/>
        </p:scale>
        <p:origin x="-496"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66" d="100"/>
        <a:sy n="66" d="100"/>
      </p:scale>
      <p:origin x="0" y="2504"/>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42.xml"/><Relationship Id="rId121" Type="http://schemas.openxmlformats.org/officeDocument/2006/relationships/slide" Target="slides/slide43.xml"/><Relationship Id="rId122" Type="http://schemas.openxmlformats.org/officeDocument/2006/relationships/slide" Target="slides/slide44.xml"/><Relationship Id="rId123" Type="http://schemas.openxmlformats.org/officeDocument/2006/relationships/slide" Target="slides/slide45.xml"/><Relationship Id="rId124" Type="http://schemas.openxmlformats.org/officeDocument/2006/relationships/slide" Target="slides/slide46.xml"/><Relationship Id="rId125" Type="http://schemas.openxmlformats.org/officeDocument/2006/relationships/slide" Target="slides/slide47.xml"/><Relationship Id="rId126" Type="http://schemas.openxmlformats.org/officeDocument/2006/relationships/slide" Target="slides/slide48.xml"/><Relationship Id="rId127" Type="http://schemas.openxmlformats.org/officeDocument/2006/relationships/slide" Target="slides/slide49.xml"/><Relationship Id="rId128" Type="http://schemas.openxmlformats.org/officeDocument/2006/relationships/slide" Target="slides/slide50.xml"/><Relationship Id="rId129" Type="http://schemas.openxmlformats.org/officeDocument/2006/relationships/slide" Target="slides/slide5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12.xml"/><Relationship Id="rId91" Type="http://schemas.openxmlformats.org/officeDocument/2006/relationships/slide" Target="slides/slide13.xml"/><Relationship Id="rId92" Type="http://schemas.openxmlformats.org/officeDocument/2006/relationships/slide" Target="slides/slide14.xml"/><Relationship Id="rId93" Type="http://schemas.openxmlformats.org/officeDocument/2006/relationships/slide" Target="slides/slide15.xml"/><Relationship Id="rId94" Type="http://schemas.openxmlformats.org/officeDocument/2006/relationships/slide" Target="slides/slide16.xml"/><Relationship Id="rId95" Type="http://schemas.openxmlformats.org/officeDocument/2006/relationships/slide" Target="slides/slide17.xml"/><Relationship Id="rId96" Type="http://schemas.openxmlformats.org/officeDocument/2006/relationships/slide" Target="slides/slide18.xml"/><Relationship Id="rId101" Type="http://schemas.openxmlformats.org/officeDocument/2006/relationships/slide" Target="slides/slide23.xml"/><Relationship Id="rId102" Type="http://schemas.openxmlformats.org/officeDocument/2006/relationships/slide" Target="slides/slide24.xml"/><Relationship Id="rId103" Type="http://schemas.openxmlformats.org/officeDocument/2006/relationships/slide" Target="slides/slide25.xml"/><Relationship Id="rId104" Type="http://schemas.openxmlformats.org/officeDocument/2006/relationships/slide" Target="slides/slide26.xml"/><Relationship Id="rId105" Type="http://schemas.openxmlformats.org/officeDocument/2006/relationships/slide" Target="slides/slide27.xml"/><Relationship Id="rId106" Type="http://schemas.openxmlformats.org/officeDocument/2006/relationships/slide" Target="slides/slide28.xml"/><Relationship Id="rId107" Type="http://schemas.openxmlformats.org/officeDocument/2006/relationships/slide" Target="slides/slide29.xml"/><Relationship Id="rId108" Type="http://schemas.openxmlformats.org/officeDocument/2006/relationships/slide" Target="slides/slide30.xml"/><Relationship Id="rId109" Type="http://schemas.openxmlformats.org/officeDocument/2006/relationships/slide" Target="slides/slide31.xml"/><Relationship Id="rId97" Type="http://schemas.openxmlformats.org/officeDocument/2006/relationships/slide" Target="slides/slide19.xml"/><Relationship Id="rId98" Type="http://schemas.openxmlformats.org/officeDocument/2006/relationships/slide" Target="slides/slide20.xml"/><Relationship Id="rId99" Type="http://schemas.openxmlformats.org/officeDocument/2006/relationships/slide" Target="slides/slide21.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2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 Target="slides/slide1.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52.xml"/><Relationship Id="rId131" Type="http://schemas.openxmlformats.org/officeDocument/2006/relationships/slide" Target="slides/slide53.xml"/><Relationship Id="rId132" Type="http://schemas.openxmlformats.org/officeDocument/2006/relationships/slide" Target="slides/slide54.xml"/><Relationship Id="rId133" Type="http://schemas.openxmlformats.org/officeDocument/2006/relationships/slide" Target="slides/slide55.xml"/><Relationship Id="rId134" Type="http://schemas.openxmlformats.org/officeDocument/2006/relationships/slide" Target="slides/slide56.xml"/><Relationship Id="rId135" Type="http://schemas.openxmlformats.org/officeDocument/2006/relationships/slide" Target="slides/slide57.xml"/><Relationship Id="rId136" Type="http://schemas.openxmlformats.org/officeDocument/2006/relationships/slide" Target="slides/slide58.xml"/><Relationship Id="rId137" Type="http://schemas.openxmlformats.org/officeDocument/2006/relationships/slide" Target="slides/slide59.xml"/><Relationship Id="rId138" Type="http://schemas.openxmlformats.org/officeDocument/2006/relationships/slide" Target="slides/slide60.xml"/><Relationship Id="rId139" Type="http://schemas.openxmlformats.org/officeDocument/2006/relationships/slide" Target="slides/slide6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32.xml"/><Relationship Id="rId111" Type="http://schemas.openxmlformats.org/officeDocument/2006/relationships/slide" Target="slides/slide33.xml"/><Relationship Id="rId112" Type="http://schemas.openxmlformats.org/officeDocument/2006/relationships/slide" Target="slides/slide34.xml"/><Relationship Id="rId113" Type="http://schemas.openxmlformats.org/officeDocument/2006/relationships/slide" Target="slides/slide35.xml"/><Relationship Id="rId114" Type="http://schemas.openxmlformats.org/officeDocument/2006/relationships/slide" Target="slides/slide36.xml"/><Relationship Id="rId115" Type="http://schemas.openxmlformats.org/officeDocument/2006/relationships/slide" Target="slides/slide37.xml"/><Relationship Id="rId116" Type="http://schemas.openxmlformats.org/officeDocument/2006/relationships/slide" Target="slides/slide38.xml"/><Relationship Id="rId117" Type="http://schemas.openxmlformats.org/officeDocument/2006/relationships/slide" Target="slides/slide39.xml"/><Relationship Id="rId118" Type="http://schemas.openxmlformats.org/officeDocument/2006/relationships/slide" Target="slides/slide40.xml"/><Relationship Id="rId119" Type="http://schemas.openxmlformats.org/officeDocument/2006/relationships/slide" Target="slides/slide41.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2.xml"/><Relationship Id="rId81" Type="http://schemas.openxmlformats.org/officeDocument/2006/relationships/slide" Target="slides/slide3.xml"/><Relationship Id="rId82" Type="http://schemas.openxmlformats.org/officeDocument/2006/relationships/slide" Target="slides/slide4.xml"/><Relationship Id="rId83" Type="http://schemas.openxmlformats.org/officeDocument/2006/relationships/slide" Target="slides/slide5.xml"/><Relationship Id="rId84" Type="http://schemas.openxmlformats.org/officeDocument/2006/relationships/slide" Target="slides/slide6.xml"/><Relationship Id="rId85" Type="http://schemas.openxmlformats.org/officeDocument/2006/relationships/slide" Target="slides/slide7.xml"/><Relationship Id="rId86" Type="http://schemas.openxmlformats.org/officeDocument/2006/relationships/slide" Target="slides/slide8.xml"/><Relationship Id="rId87" Type="http://schemas.openxmlformats.org/officeDocument/2006/relationships/slide" Target="slides/slide9.xml"/><Relationship Id="rId88" Type="http://schemas.openxmlformats.org/officeDocument/2006/relationships/slide" Target="slides/slide10.xml"/><Relationship Id="rId89" Type="http://schemas.openxmlformats.org/officeDocument/2006/relationships/slide" Target="slides/slide11.xml"/><Relationship Id="rId140" Type="http://schemas.openxmlformats.org/officeDocument/2006/relationships/notesMaster" Target="notesMasters/notesMaster1.xml"/><Relationship Id="rId141" Type="http://schemas.openxmlformats.org/officeDocument/2006/relationships/handoutMaster" Target="handoutMasters/handout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ristinaYale:Documents:modEncode:Supplemental%20Information:AnnotationOct2013revised.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24037;&#20316;&#31807;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[AnnotationOct2013revised.xlsx]Sheet1!$B$1</c:f>
              <c:strCache>
                <c:ptCount val="1"/>
                <c:pt idx="0">
                  <c:v>Human</c:v>
                </c:pt>
              </c:strCache>
            </c:strRef>
          </c:tx>
          <c:spPr>
            <a:solidFill>
              <a:srgbClr val="FF0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[AnnotationOct2013revised.xlsx]Sheet1!$B$2:$B$83</c:f>
              <c:numCache>
                <c:formatCode>General</c:formatCode>
                <c:ptCount val="82"/>
                <c:pt idx="0">
                  <c:v>0.0</c:v>
                </c:pt>
                <c:pt idx="1">
                  <c:v>0.0</c:v>
                </c:pt>
                <c:pt idx="2">
                  <c:v>0.0</c:v>
                </c:pt>
                <c:pt idx="3">
                  <c:v>0.0</c:v>
                </c:pt>
                <c:pt idx="4">
                  <c:v>0.0</c:v>
                </c:pt>
                <c:pt idx="5">
                  <c:v>19599.0</c:v>
                </c:pt>
                <c:pt idx="6">
                  <c:v>0.0</c:v>
                </c:pt>
                <c:pt idx="7">
                  <c:v>0.0</c:v>
                </c:pt>
                <c:pt idx="8">
                  <c:v>0.0</c:v>
                </c:pt>
                <c:pt idx="9">
                  <c:v>0.0</c:v>
                </c:pt>
                <c:pt idx="10">
                  <c:v>0.0</c:v>
                </c:pt>
                <c:pt idx="11">
                  <c:v>0.0</c:v>
                </c:pt>
                <c:pt idx="12">
                  <c:v>0.0</c:v>
                </c:pt>
                <c:pt idx="13">
                  <c:v>21416.0</c:v>
                </c:pt>
                <c:pt idx="14">
                  <c:v>0.0</c:v>
                </c:pt>
                <c:pt idx="15">
                  <c:v>0.0</c:v>
                </c:pt>
                <c:pt idx="16">
                  <c:v>0.0</c:v>
                </c:pt>
                <c:pt idx="17">
                  <c:v>0.0</c:v>
                </c:pt>
                <c:pt idx="18">
                  <c:v>0.0</c:v>
                </c:pt>
                <c:pt idx="19">
                  <c:v>0.0</c:v>
                </c:pt>
                <c:pt idx="20">
                  <c:v>0.0</c:v>
                </c:pt>
                <c:pt idx="21">
                  <c:v>0.0</c:v>
                </c:pt>
                <c:pt idx="22">
                  <c:v>0.0</c:v>
                </c:pt>
                <c:pt idx="23">
                  <c:v>0.0</c:v>
                </c:pt>
                <c:pt idx="24">
                  <c:v>0.0</c:v>
                </c:pt>
                <c:pt idx="25">
                  <c:v>0.0</c:v>
                </c:pt>
                <c:pt idx="26">
                  <c:v>0.0</c:v>
                </c:pt>
                <c:pt idx="27">
                  <c:v>0.0</c:v>
                </c:pt>
                <c:pt idx="28">
                  <c:v>0.0</c:v>
                </c:pt>
                <c:pt idx="29">
                  <c:v>0.0</c:v>
                </c:pt>
                <c:pt idx="30">
                  <c:v>0.0</c:v>
                </c:pt>
                <c:pt idx="31">
                  <c:v>0.0</c:v>
                </c:pt>
                <c:pt idx="32">
                  <c:v>0.0</c:v>
                </c:pt>
                <c:pt idx="33">
                  <c:v>0.0</c:v>
                </c:pt>
                <c:pt idx="34">
                  <c:v>0.0</c:v>
                </c:pt>
                <c:pt idx="35">
                  <c:v>0.0</c:v>
                </c:pt>
                <c:pt idx="36">
                  <c:v>0.0</c:v>
                </c:pt>
                <c:pt idx="37">
                  <c:v>0.0</c:v>
                </c:pt>
                <c:pt idx="38">
                  <c:v>0.0</c:v>
                </c:pt>
                <c:pt idx="39">
                  <c:v>0.0</c:v>
                </c:pt>
                <c:pt idx="40">
                  <c:v>0.0</c:v>
                </c:pt>
                <c:pt idx="41">
                  <c:v>0.0</c:v>
                </c:pt>
                <c:pt idx="42">
                  <c:v>0.0</c:v>
                </c:pt>
                <c:pt idx="43">
                  <c:v>0.0</c:v>
                </c:pt>
                <c:pt idx="44">
                  <c:v>0.0</c:v>
                </c:pt>
                <c:pt idx="45">
                  <c:v>0.0</c:v>
                </c:pt>
                <c:pt idx="46">
                  <c:v>0.0</c:v>
                </c:pt>
                <c:pt idx="47">
                  <c:v>22550.0</c:v>
                </c:pt>
                <c:pt idx="48">
                  <c:v>0.0</c:v>
                </c:pt>
                <c:pt idx="49">
                  <c:v>0.0</c:v>
                </c:pt>
                <c:pt idx="50">
                  <c:v>21304.0</c:v>
                </c:pt>
                <c:pt idx="51">
                  <c:v>0.0</c:v>
                </c:pt>
                <c:pt idx="52">
                  <c:v>0.0</c:v>
                </c:pt>
                <c:pt idx="53">
                  <c:v>0.0</c:v>
                </c:pt>
                <c:pt idx="54">
                  <c:v>0.0</c:v>
                </c:pt>
                <c:pt idx="55">
                  <c:v>0.0</c:v>
                </c:pt>
                <c:pt idx="56">
                  <c:v>0.0</c:v>
                </c:pt>
                <c:pt idx="57">
                  <c:v>0.0</c:v>
                </c:pt>
                <c:pt idx="58">
                  <c:v>0.0</c:v>
                </c:pt>
                <c:pt idx="59">
                  <c:v>0.0</c:v>
                </c:pt>
                <c:pt idx="60">
                  <c:v>0.0</c:v>
                </c:pt>
                <c:pt idx="61">
                  <c:v>20540.0</c:v>
                </c:pt>
                <c:pt idx="62">
                  <c:v>0.0</c:v>
                </c:pt>
                <c:pt idx="63">
                  <c:v>0.0</c:v>
                </c:pt>
                <c:pt idx="64">
                  <c:v>20687.0</c:v>
                </c:pt>
                <c:pt idx="65">
                  <c:v>0.0</c:v>
                </c:pt>
                <c:pt idx="66">
                  <c:v>0.0</c:v>
                </c:pt>
                <c:pt idx="67">
                  <c:v>20026.0</c:v>
                </c:pt>
                <c:pt idx="68">
                  <c:v>0.0</c:v>
                </c:pt>
                <c:pt idx="69">
                  <c:v>20012.0</c:v>
                </c:pt>
                <c:pt idx="70">
                  <c:v>0.0</c:v>
                </c:pt>
                <c:pt idx="71">
                  <c:v>20007.0</c:v>
                </c:pt>
                <c:pt idx="72">
                  <c:v>0.0</c:v>
                </c:pt>
                <c:pt idx="73">
                  <c:v>20107.0</c:v>
                </c:pt>
                <c:pt idx="74">
                  <c:v>0.0</c:v>
                </c:pt>
                <c:pt idx="75">
                  <c:v>20110.0</c:v>
                </c:pt>
                <c:pt idx="76">
                  <c:v>0.0</c:v>
                </c:pt>
                <c:pt idx="77">
                  <c:v>0.0</c:v>
                </c:pt>
                <c:pt idx="78">
                  <c:v>20070.0</c:v>
                </c:pt>
                <c:pt idx="79">
                  <c:v>0.0</c:v>
                </c:pt>
                <c:pt idx="80">
                  <c:v>20078.0</c:v>
                </c:pt>
                <c:pt idx="81">
                  <c:v>20447.0</c:v>
                </c:pt>
              </c:numCache>
            </c:numRef>
          </c:val>
        </c:ser>
        <c:ser>
          <c:idx val="1"/>
          <c:order val="1"/>
          <c:tx>
            <c:strRef>
              <c:f>[AnnotationOct2013revised.xlsx]Sheet1!$C$1</c:f>
              <c:strCache>
                <c:ptCount val="1"/>
                <c:pt idx="0">
                  <c:v>Worm</c:v>
                </c:pt>
              </c:strCache>
            </c:strRef>
          </c:tx>
          <c:spPr>
            <a:solidFill>
              <a:srgbClr val="008000"/>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[AnnotationOct2013revised.xlsx]Sheet1!$C$2:$C$83</c:f>
              <c:numCache>
                <c:formatCode>General</c:formatCode>
                <c:ptCount val="82"/>
                <c:pt idx="0">
                  <c:v>19916.0</c:v>
                </c:pt>
                <c:pt idx="1">
                  <c:v>19935.0</c:v>
                </c:pt>
                <c:pt idx="2">
                  <c:v>19889.0</c:v>
                </c:pt>
                <c:pt idx="3">
                  <c:v>19895.0</c:v>
                </c:pt>
                <c:pt idx="4">
                  <c:v>19775.0</c:v>
                </c:pt>
                <c:pt idx="5">
                  <c:v>19766.0</c:v>
                </c:pt>
                <c:pt idx="6">
                  <c:v>19719.0</c:v>
                </c:pt>
                <c:pt idx="7">
                  <c:v>19744.0</c:v>
                </c:pt>
                <c:pt idx="8">
                  <c:v>19851.0</c:v>
                </c:pt>
                <c:pt idx="9">
                  <c:v>20063.0</c:v>
                </c:pt>
                <c:pt idx="10">
                  <c:v>20055.0</c:v>
                </c:pt>
                <c:pt idx="11">
                  <c:v>19744.0</c:v>
                </c:pt>
                <c:pt idx="12">
                  <c:v>19851.0</c:v>
                </c:pt>
                <c:pt idx="13">
                  <c:v>0.0</c:v>
                </c:pt>
                <c:pt idx="14">
                  <c:v>20096.0</c:v>
                </c:pt>
                <c:pt idx="15">
                  <c:v>20063.0</c:v>
                </c:pt>
                <c:pt idx="16">
                  <c:v>20071.0</c:v>
                </c:pt>
                <c:pt idx="17">
                  <c:v>0.0</c:v>
                </c:pt>
                <c:pt idx="18">
                  <c:v>20083.0</c:v>
                </c:pt>
                <c:pt idx="19">
                  <c:v>20082.0</c:v>
                </c:pt>
                <c:pt idx="20">
                  <c:v>20085.0</c:v>
                </c:pt>
                <c:pt idx="21">
                  <c:v>20105.0</c:v>
                </c:pt>
                <c:pt idx="22">
                  <c:v>20101.0</c:v>
                </c:pt>
                <c:pt idx="23">
                  <c:v>20131.0</c:v>
                </c:pt>
                <c:pt idx="24">
                  <c:v>20140.0</c:v>
                </c:pt>
                <c:pt idx="25">
                  <c:v>20145.0</c:v>
                </c:pt>
                <c:pt idx="26">
                  <c:v>20147.0</c:v>
                </c:pt>
                <c:pt idx="27">
                  <c:v>20155.0</c:v>
                </c:pt>
                <c:pt idx="28">
                  <c:v>20168.0</c:v>
                </c:pt>
                <c:pt idx="29">
                  <c:v>20169.0</c:v>
                </c:pt>
                <c:pt idx="30">
                  <c:v>20170.0</c:v>
                </c:pt>
                <c:pt idx="31">
                  <c:v>20178.0</c:v>
                </c:pt>
                <c:pt idx="32">
                  <c:v>20181.0</c:v>
                </c:pt>
                <c:pt idx="33">
                  <c:v>20177.0</c:v>
                </c:pt>
                <c:pt idx="34">
                  <c:v>20195.0</c:v>
                </c:pt>
                <c:pt idx="35">
                  <c:v>20193.0</c:v>
                </c:pt>
                <c:pt idx="36">
                  <c:v>20195.0</c:v>
                </c:pt>
                <c:pt idx="37">
                  <c:v>20205.0</c:v>
                </c:pt>
                <c:pt idx="38">
                  <c:v>20198.0</c:v>
                </c:pt>
                <c:pt idx="39">
                  <c:v>20191.0</c:v>
                </c:pt>
                <c:pt idx="40">
                  <c:v>20191.0</c:v>
                </c:pt>
                <c:pt idx="41">
                  <c:v>20186.0</c:v>
                </c:pt>
                <c:pt idx="42">
                  <c:v>20178.0</c:v>
                </c:pt>
                <c:pt idx="43">
                  <c:v>20168.0</c:v>
                </c:pt>
                <c:pt idx="44">
                  <c:v>20171.0</c:v>
                </c:pt>
                <c:pt idx="45">
                  <c:v>20181.0</c:v>
                </c:pt>
                <c:pt idx="46">
                  <c:v>20178.0</c:v>
                </c:pt>
                <c:pt idx="47">
                  <c:v>20184.0</c:v>
                </c:pt>
                <c:pt idx="48">
                  <c:v>20197.0</c:v>
                </c:pt>
                <c:pt idx="49">
                  <c:v>20209.0</c:v>
                </c:pt>
                <c:pt idx="50">
                  <c:v>20231.0</c:v>
                </c:pt>
                <c:pt idx="51">
                  <c:v>20238.0</c:v>
                </c:pt>
                <c:pt idx="52">
                  <c:v>20245.0</c:v>
                </c:pt>
                <c:pt idx="53">
                  <c:v>20254.0</c:v>
                </c:pt>
                <c:pt idx="54">
                  <c:v>20269.0</c:v>
                </c:pt>
                <c:pt idx="55">
                  <c:v>20295.0</c:v>
                </c:pt>
                <c:pt idx="56">
                  <c:v>20316.0</c:v>
                </c:pt>
                <c:pt idx="57">
                  <c:v>20337.0</c:v>
                </c:pt>
                <c:pt idx="58">
                  <c:v>20349.0</c:v>
                </c:pt>
                <c:pt idx="59">
                  <c:v>20364.0</c:v>
                </c:pt>
                <c:pt idx="60">
                  <c:v>20387.0</c:v>
                </c:pt>
                <c:pt idx="61">
                  <c:v>20403.0</c:v>
                </c:pt>
                <c:pt idx="62">
                  <c:v>20408.0</c:v>
                </c:pt>
                <c:pt idx="63">
                  <c:v>20405.0</c:v>
                </c:pt>
                <c:pt idx="64">
                  <c:v>0.0</c:v>
                </c:pt>
                <c:pt idx="65">
                  <c:v>0.0</c:v>
                </c:pt>
                <c:pt idx="66">
                  <c:v>0.0</c:v>
                </c:pt>
                <c:pt idx="67">
                  <c:v>0.0</c:v>
                </c:pt>
                <c:pt idx="68">
                  <c:v>0.0</c:v>
                </c:pt>
                <c:pt idx="69">
                  <c:v>0.0</c:v>
                </c:pt>
                <c:pt idx="70">
                  <c:v>0.0</c:v>
                </c:pt>
                <c:pt idx="71">
                  <c:v>0.0</c:v>
                </c:pt>
                <c:pt idx="72">
                  <c:v>0.0</c:v>
                </c:pt>
                <c:pt idx="73">
                  <c:v>0.0</c:v>
                </c:pt>
                <c:pt idx="74">
                  <c:v>0.0</c:v>
                </c:pt>
                <c:pt idx="75">
                  <c:v>0.0</c:v>
                </c:pt>
                <c:pt idx="76">
                  <c:v>0.0</c:v>
                </c:pt>
                <c:pt idx="77">
                  <c:v>0.0</c:v>
                </c:pt>
                <c:pt idx="78">
                  <c:v>0.0</c:v>
                </c:pt>
                <c:pt idx="79">
                  <c:v>0.0</c:v>
                </c:pt>
                <c:pt idx="80">
                  <c:v>0.0</c:v>
                </c:pt>
                <c:pt idx="81">
                  <c:v>0.0</c:v>
                </c:pt>
              </c:numCache>
            </c:numRef>
          </c:val>
        </c:ser>
        <c:ser>
          <c:idx val="2"/>
          <c:order val="2"/>
          <c:tx>
            <c:strRef>
              <c:f>[AnnotationOct2013revised.xlsx]Sheet1!$D$1</c:f>
              <c:strCache>
                <c:ptCount val="1"/>
                <c:pt idx="0">
                  <c:v>Fly</c:v>
                </c:pt>
              </c:strCache>
            </c:strRef>
          </c:tx>
          <c:spPr>
            <a:solidFill>
              <a:srgbClr val="0000FF"/>
            </a:solidFill>
          </c:spPr>
          <c:invertIfNegative val="0"/>
          <c:dLbls>
            <c:delete val="1"/>
          </c:dLbls>
          <c:cat>
            <c:strRef>
              <c:f>[AnnotationOct2013revised.xlsx]Sheet1!$A$2:$A$83</c:f>
              <c:strCache>
                <c:ptCount val="82"/>
                <c:pt idx="0">
                  <c:v>Sep03</c:v>
                </c:pt>
                <c:pt idx="1">
                  <c:v>Nov03</c:v>
                </c:pt>
                <c:pt idx="2">
                  <c:v>Feb04</c:v>
                </c:pt>
                <c:pt idx="3">
                  <c:v>Apr04</c:v>
                </c:pt>
                <c:pt idx="4">
                  <c:v>Aug04</c:v>
                </c:pt>
                <c:pt idx="5">
                  <c:v>Oct04</c:v>
                </c:pt>
                <c:pt idx="6">
                  <c:v>Dec04</c:v>
                </c:pt>
                <c:pt idx="7">
                  <c:v>Feb05</c:v>
                </c:pt>
                <c:pt idx="8">
                  <c:v>May05</c:v>
                </c:pt>
                <c:pt idx="9">
                  <c:v>Jul05</c:v>
                </c:pt>
                <c:pt idx="10">
                  <c:v>Aug05</c:v>
                </c:pt>
                <c:pt idx="11">
                  <c:v>Sep05</c:v>
                </c:pt>
                <c:pt idx="12">
                  <c:v>Oct05</c:v>
                </c:pt>
                <c:pt idx="13">
                  <c:v>Nov05</c:v>
                </c:pt>
                <c:pt idx="14">
                  <c:v>Jun06</c:v>
                </c:pt>
                <c:pt idx="15">
                  <c:v>Jul06</c:v>
                </c:pt>
                <c:pt idx="16">
                  <c:v>Sep06</c:v>
                </c:pt>
                <c:pt idx="17">
                  <c:v>Dec06</c:v>
                </c:pt>
                <c:pt idx="18">
                  <c:v>Jan07</c:v>
                </c:pt>
                <c:pt idx="19">
                  <c:v>Feb07</c:v>
                </c:pt>
                <c:pt idx="20">
                  <c:v>Mar05</c:v>
                </c:pt>
                <c:pt idx="21">
                  <c:v>Apr07</c:v>
                </c:pt>
                <c:pt idx="22">
                  <c:v>May07</c:v>
                </c:pt>
                <c:pt idx="23">
                  <c:v>Jun07</c:v>
                </c:pt>
                <c:pt idx="24">
                  <c:v>Jul07</c:v>
                </c:pt>
                <c:pt idx="25">
                  <c:v>Aug07</c:v>
                </c:pt>
                <c:pt idx="26">
                  <c:v>Sep07</c:v>
                </c:pt>
                <c:pt idx="27">
                  <c:v>Nov07</c:v>
                </c:pt>
                <c:pt idx="28">
                  <c:v>Dec07</c:v>
                </c:pt>
                <c:pt idx="29">
                  <c:v>Jan08</c:v>
                </c:pt>
                <c:pt idx="30">
                  <c:v>Feb08</c:v>
                </c:pt>
                <c:pt idx="31">
                  <c:v>Mar08</c:v>
                </c:pt>
                <c:pt idx="32">
                  <c:v>Apr08</c:v>
                </c:pt>
                <c:pt idx="33">
                  <c:v>May08</c:v>
                </c:pt>
                <c:pt idx="34">
                  <c:v>Jun08</c:v>
                </c:pt>
                <c:pt idx="35">
                  <c:v>Jul08</c:v>
                </c:pt>
                <c:pt idx="36">
                  <c:v>Aug08</c:v>
                </c:pt>
                <c:pt idx="37">
                  <c:v>Sep08</c:v>
                </c:pt>
                <c:pt idx="38">
                  <c:v>Oct08</c:v>
                </c:pt>
                <c:pt idx="39">
                  <c:v>Nov08</c:v>
                </c:pt>
                <c:pt idx="40">
                  <c:v>Dec08</c:v>
                </c:pt>
                <c:pt idx="41">
                  <c:v>Jan09</c:v>
                </c:pt>
                <c:pt idx="42">
                  <c:v>Feb09</c:v>
                </c:pt>
                <c:pt idx="43">
                  <c:v>Mar09</c:v>
                </c:pt>
                <c:pt idx="44">
                  <c:v>Apr09</c:v>
                </c:pt>
                <c:pt idx="45">
                  <c:v>May09</c:v>
                </c:pt>
                <c:pt idx="46">
                  <c:v>Jun09</c:v>
                </c:pt>
                <c:pt idx="47">
                  <c:v>Jul09</c:v>
                </c:pt>
                <c:pt idx="48">
                  <c:v>Aug09</c:v>
                </c:pt>
                <c:pt idx="49">
                  <c:v>Sep09</c:v>
                </c:pt>
                <c:pt idx="50">
                  <c:v>Oct09</c:v>
                </c:pt>
                <c:pt idx="51">
                  <c:v>Nov09</c:v>
                </c:pt>
                <c:pt idx="52">
                  <c:v>Dec09</c:v>
                </c:pt>
                <c:pt idx="53">
                  <c:v>Jan10</c:v>
                </c:pt>
                <c:pt idx="54">
                  <c:v>Feb10</c:v>
                </c:pt>
                <c:pt idx="55">
                  <c:v>Mar10</c:v>
                </c:pt>
                <c:pt idx="56">
                  <c:v>Apr10</c:v>
                </c:pt>
                <c:pt idx="57">
                  <c:v>May10</c:v>
                </c:pt>
                <c:pt idx="58">
                  <c:v>Jun10</c:v>
                </c:pt>
                <c:pt idx="59">
                  <c:v>Jul10</c:v>
                </c:pt>
                <c:pt idx="60">
                  <c:v>Aug10</c:v>
                </c:pt>
                <c:pt idx="61">
                  <c:v>Sep10</c:v>
                </c:pt>
                <c:pt idx="62">
                  <c:v>Oct10</c:v>
                </c:pt>
                <c:pt idx="63">
                  <c:v>Nov10</c:v>
                </c:pt>
                <c:pt idx="64">
                  <c:v>Dec10</c:v>
                </c:pt>
                <c:pt idx="65">
                  <c:v>Jan11</c:v>
                </c:pt>
                <c:pt idx="66">
                  <c:v>Feb11</c:v>
                </c:pt>
                <c:pt idx="67">
                  <c:v>Mar11</c:v>
                </c:pt>
                <c:pt idx="68">
                  <c:v>Apr11</c:v>
                </c:pt>
                <c:pt idx="69">
                  <c:v>May11</c:v>
                </c:pt>
                <c:pt idx="70">
                  <c:v>Jun11</c:v>
                </c:pt>
                <c:pt idx="71">
                  <c:v>Jul11</c:v>
                </c:pt>
                <c:pt idx="72">
                  <c:v>Sep11</c:v>
                </c:pt>
                <c:pt idx="73">
                  <c:v>Oct11</c:v>
                </c:pt>
                <c:pt idx="74">
                  <c:v>Nov11</c:v>
                </c:pt>
                <c:pt idx="75">
                  <c:v>Dec11</c:v>
                </c:pt>
                <c:pt idx="76">
                  <c:v>Jan12</c:v>
                </c:pt>
                <c:pt idx="77">
                  <c:v>Feb12</c:v>
                </c:pt>
                <c:pt idx="78">
                  <c:v>Mar12</c:v>
                </c:pt>
                <c:pt idx="79">
                  <c:v>May12</c:v>
                </c:pt>
                <c:pt idx="80">
                  <c:v>Jun12</c:v>
                </c:pt>
                <c:pt idx="81">
                  <c:v>Aug12</c:v>
                </c:pt>
              </c:strCache>
            </c:strRef>
          </c:cat>
          <c:val>
            <c:numRef>
              <c:f>[AnnotationOct2013revised.xlsx]Sheet1!$D$2:$D$83</c:f>
              <c:numCache>
                <c:formatCode>General</c:formatCode>
                <c:ptCount val="82"/>
                <c:pt idx="0">
                  <c:v>0.0</c:v>
                </c:pt>
                <c:pt idx="1">
                  <c:v>0.0</c:v>
                </c:pt>
                <c:pt idx="2">
                  <c:v>0.0</c:v>
                </c:pt>
                <c:pt idx="3">
                  <c:v>0.0</c:v>
                </c:pt>
                <c:pt idx="4">
                  <c:v>0.0</c:v>
                </c:pt>
                <c:pt idx="5">
                  <c:v>0.0</c:v>
                </c:pt>
                <c:pt idx="6">
                  <c:v>0.0</c:v>
                </c:pt>
                <c:pt idx="7">
                  <c:v>0.0</c:v>
                </c:pt>
                <c:pt idx="8">
                  <c:v>0.0</c:v>
                </c:pt>
                <c:pt idx="9">
                  <c:v>0.0</c:v>
                </c:pt>
                <c:pt idx="10">
                  <c:v>0.0</c:v>
                </c:pt>
                <c:pt idx="11">
                  <c:v>0.0</c:v>
                </c:pt>
                <c:pt idx="12">
                  <c:v>0.0</c:v>
                </c:pt>
                <c:pt idx="13">
                  <c:v>0.0</c:v>
                </c:pt>
                <c:pt idx="14">
                  <c:v>0.0</c:v>
                </c:pt>
                <c:pt idx="15">
                  <c:v>0.0</c:v>
                </c:pt>
                <c:pt idx="16">
                  <c:v>0.0</c:v>
                </c:pt>
                <c:pt idx="17">
                  <c:v>13854.0</c:v>
                </c:pt>
                <c:pt idx="18">
                  <c:v>0.0</c:v>
                </c:pt>
                <c:pt idx="19">
                  <c:v>0.0</c:v>
                </c:pt>
                <c:pt idx="20">
                  <c:v>0.0</c:v>
                </c:pt>
                <c:pt idx="21">
                  <c:v>0.0</c:v>
                </c:pt>
                <c:pt idx="22">
                  <c:v>0.0</c:v>
                </c:pt>
                <c:pt idx="23">
                  <c:v>0.0</c:v>
                </c:pt>
                <c:pt idx="24">
                  <c:v>0.0</c:v>
                </c:pt>
                <c:pt idx="25">
                  <c:v>14218.0</c:v>
                </c:pt>
                <c:pt idx="26">
                  <c:v>14144.0</c:v>
                </c:pt>
                <c:pt idx="27">
                  <c:v>14141.0</c:v>
                </c:pt>
                <c:pt idx="28">
                  <c:v>0.0</c:v>
                </c:pt>
                <c:pt idx="29">
                  <c:v>14146.0</c:v>
                </c:pt>
                <c:pt idx="30">
                  <c:v>14140.0</c:v>
                </c:pt>
                <c:pt idx="31">
                  <c:v>14139.0</c:v>
                </c:pt>
                <c:pt idx="32">
                  <c:v>14108.0</c:v>
                </c:pt>
                <c:pt idx="33">
                  <c:v>14008.0</c:v>
                </c:pt>
                <c:pt idx="34">
                  <c:v>0.0</c:v>
                </c:pt>
                <c:pt idx="35">
                  <c:v>14023.0</c:v>
                </c:pt>
                <c:pt idx="36">
                  <c:v>0.0</c:v>
                </c:pt>
                <c:pt idx="37">
                  <c:v>14029.0</c:v>
                </c:pt>
                <c:pt idx="38">
                  <c:v>14058.0</c:v>
                </c:pt>
                <c:pt idx="39">
                  <c:v>14076.0</c:v>
                </c:pt>
                <c:pt idx="40">
                  <c:v>0.0</c:v>
                </c:pt>
                <c:pt idx="41">
                  <c:v>14082.0</c:v>
                </c:pt>
                <c:pt idx="42">
                  <c:v>14078.0</c:v>
                </c:pt>
                <c:pt idx="43">
                  <c:v>14086.0</c:v>
                </c:pt>
                <c:pt idx="44">
                  <c:v>14087.0</c:v>
                </c:pt>
                <c:pt idx="45">
                  <c:v>14080.0</c:v>
                </c:pt>
                <c:pt idx="46">
                  <c:v>0.0</c:v>
                </c:pt>
                <c:pt idx="47">
                  <c:v>13936.0</c:v>
                </c:pt>
                <c:pt idx="48">
                  <c:v>13929.0</c:v>
                </c:pt>
                <c:pt idx="49">
                  <c:v>13825.0</c:v>
                </c:pt>
                <c:pt idx="50">
                  <c:v>13831.0</c:v>
                </c:pt>
                <c:pt idx="51">
                  <c:v>13807.0</c:v>
                </c:pt>
                <c:pt idx="52">
                  <c:v>0.0</c:v>
                </c:pt>
                <c:pt idx="53">
                  <c:v>13808.0</c:v>
                </c:pt>
                <c:pt idx="54">
                  <c:v>13781.0</c:v>
                </c:pt>
                <c:pt idx="55">
                  <c:v>13732.0</c:v>
                </c:pt>
                <c:pt idx="56">
                  <c:v>13735.0</c:v>
                </c:pt>
                <c:pt idx="57">
                  <c:v>13751.0</c:v>
                </c:pt>
                <c:pt idx="58">
                  <c:v>13752.0</c:v>
                </c:pt>
                <c:pt idx="59">
                  <c:v>0.0</c:v>
                </c:pt>
                <c:pt idx="60">
                  <c:v>0.0</c:v>
                </c:pt>
                <c:pt idx="61">
                  <c:v>13773.0</c:v>
                </c:pt>
                <c:pt idx="62">
                  <c:v>13794.0</c:v>
                </c:pt>
                <c:pt idx="63">
                  <c:v>13827.0</c:v>
                </c:pt>
                <c:pt idx="64">
                  <c:v>0.0</c:v>
                </c:pt>
                <c:pt idx="65">
                  <c:v>13842.0</c:v>
                </c:pt>
                <c:pt idx="66">
                  <c:v>13906.0</c:v>
                </c:pt>
                <c:pt idx="67">
                  <c:v>13922.0</c:v>
                </c:pt>
                <c:pt idx="68">
                  <c:v>13919.0</c:v>
                </c:pt>
                <c:pt idx="69">
                  <c:v>13914.0</c:v>
                </c:pt>
                <c:pt idx="70">
                  <c:v>13918.0</c:v>
                </c:pt>
                <c:pt idx="71">
                  <c:v>13917.0</c:v>
                </c:pt>
                <c:pt idx="72">
                  <c:v>13907.0</c:v>
                </c:pt>
                <c:pt idx="73">
                  <c:v>13907.0</c:v>
                </c:pt>
                <c:pt idx="74">
                  <c:v>13913.0</c:v>
                </c:pt>
                <c:pt idx="75">
                  <c:v>0.0</c:v>
                </c:pt>
                <c:pt idx="76">
                  <c:v>13920.0</c:v>
                </c:pt>
                <c:pt idx="77">
                  <c:v>0.0</c:v>
                </c:pt>
                <c:pt idx="78">
                  <c:v>13909.0</c:v>
                </c:pt>
                <c:pt idx="79">
                  <c:v>13927.0</c:v>
                </c:pt>
                <c:pt idx="80">
                  <c:v>0.0</c:v>
                </c:pt>
                <c:pt idx="81">
                  <c:v>0.0</c:v>
                </c:pt>
              </c:numCache>
            </c:numRef>
          </c:val>
        </c:ser>
        <c:dLbls>
          <c:showLegendKey val="0"/>
          <c:showVal val="1"/>
          <c:showCatName val="0"/>
          <c:showSerName val="0"/>
          <c:showPercent val="0"/>
          <c:showBubbleSize val="0"/>
        </c:dLbls>
        <c:gapWidth val="75"/>
        <c:axId val="1879132648"/>
        <c:axId val="1879135688"/>
      </c:barChart>
      <c:catAx>
        <c:axId val="1879132648"/>
        <c:scaling>
          <c:orientation val="minMax"/>
        </c:scaling>
        <c:delete val="0"/>
        <c:axPos val="b"/>
        <c:majorTickMark val="none"/>
        <c:minorTickMark val="none"/>
        <c:tickLblPos val="nextTo"/>
        <c:txPr>
          <a:bodyPr/>
          <a:lstStyle/>
          <a:p>
            <a:pPr>
              <a:defRPr sz="800">
                <a:latin typeface="Arial"/>
                <a:cs typeface="Arial"/>
              </a:defRPr>
            </a:pPr>
            <a:endParaRPr lang="en-US"/>
          </a:p>
        </c:txPr>
        <c:crossAx val="1879135688"/>
        <c:crosses val="autoZero"/>
        <c:auto val="1"/>
        <c:lblAlgn val="ctr"/>
        <c:lblOffset val="100"/>
        <c:noMultiLvlLbl val="0"/>
      </c:catAx>
      <c:valAx>
        <c:axId val="1879135688"/>
        <c:scaling>
          <c:orientation val="minMax"/>
        </c:scaling>
        <c:delete val="0"/>
        <c:axPos val="l"/>
        <c:numFmt formatCode="General" sourceLinked="1"/>
        <c:majorTickMark val="none"/>
        <c:minorTickMark val="none"/>
        <c:tickLblPos val="nextTo"/>
        <c:txPr>
          <a:bodyPr/>
          <a:lstStyle/>
          <a:p>
            <a:pPr>
              <a:defRPr>
                <a:latin typeface="Arial"/>
                <a:cs typeface="Arial"/>
              </a:defRPr>
            </a:pPr>
            <a:endParaRPr lang="en-US"/>
          </a:p>
        </c:txPr>
        <c:crossAx val="1879132648"/>
        <c:crosses val="autoZero"/>
        <c:crossBetween val="between"/>
      </c:valAx>
    </c:plotArea>
    <c:legend>
      <c:legendPos val="b"/>
      <c:layout/>
      <c:overlay val="0"/>
      <c:txPr>
        <a:bodyPr/>
        <a:lstStyle/>
        <a:p>
          <a:pPr>
            <a:defRPr>
              <a:latin typeface="Arial"/>
              <a:cs typeface="Arial"/>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154682875857"/>
          <c:y val="0.0650195058517555"/>
          <c:w val="0.576003879590526"/>
          <c:h val="0.744655763077867"/>
        </c:manualLayout>
      </c:layout>
      <c:scatterChart>
        <c:scatterStyle val="lineMarker"/>
        <c:varyColors val="0"/>
        <c:ser>
          <c:idx val="0"/>
          <c:order val="0"/>
          <c:tx>
            <c:v>Cell Type 2</c:v>
          </c:tx>
          <c:spPr>
            <a:ln w="19050" cap="rnd">
              <a:noFill/>
              <a:round/>
            </a:ln>
            <a:effectLst/>
          </c:spPr>
          <c:marker>
            <c:symbol val="circle"/>
            <c:size val="8"/>
            <c:spPr>
              <a:solidFill>
                <a:srgbClr val="0064F6"/>
              </a:solidFill>
              <a:ln w="9525">
                <a:noFill/>
              </a:ln>
              <a:effectLst/>
            </c:spPr>
          </c:marker>
          <c:dPt>
            <c:idx val="1"/>
            <c:marker>
              <c:spPr>
                <a:solidFill>
                  <a:srgbClr val="257FD7"/>
                </a:solidFill>
                <a:ln w="9525">
                  <a:noFill/>
                </a:ln>
                <a:effectLst/>
              </c:spPr>
            </c:marker>
            <c:bubble3D val="0"/>
          </c:dPt>
          <c:dPt>
            <c:idx val="3"/>
            <c:marker>
              <c:spPr>
                <a:solidFill>
                  <a:srgbClr val="257FD7"/>
                </a:solidFill>
                <a:ln w="9525">
                  <a:noFill/>
                </a:ln>
                <a:effectLst/>
              </c:spPr>
            </c:marker>
            <c:bubble3D val="0"/>
          </c:dPt>
          <c:xVal>
            <c:numRef>
              <c:f>Sheet1!$A$1:$A$5</c:f>
              <c:numCache>
                <c:formatCode>General</c:formatCode>
                <c:ptCount val="5"/>
                <c:pt idx="0">
                  <c:v>5.0</c:v>
                </c:pt>
                <c:pt idx="1">
                  <c:v>1.0</c:v>
                </c:pt>
                <c:pt idx="2">
                  <c:v>3.0</c:v>
                </c:pt>
                <c:pt idx="3">
                  <c:v>5.0</c:v>
                </c:pt>
                <c:pt idx="4">
                  <c:v>1.0</c:v>
                </c:pt>
              </c:numCache>
            </c:numRef>
          </c:xVal>
          <c:yVal>
            <c:numRef>
              <c:f>Sheet1!$B$1:$B$5</c:f>
              <c:numCache>
                <c:formatCode>General</c:formatCode>
                <c:ptCount val="5"/>
                <c:pt idx="0">
                  <c:v>2.0</c:v>
                </c:pt>
                <c:pt idx="1">
                  <c:v>1.0</c:v>
                </c:pt>
                <c:pt idx="2">
                  <c:v>2.0</c:v>
                </c:pt>
                <c:pt idx="3">
                  <c:v>7.0</c:v>
                </c:pt>
                <c:pt idx="4">
                  <c:v>1.0</c:v>
                </c:pt>
              </c:numCache>
            </c:numRef>
          </c:yVal>
          <c:smooth val="0"/>
        </c:ser>
        <c:ser>
          <c:idx val="1"/>
          <c:order val="1"/>
          <c:tx>
            <c:v>Cell Type1</c:v>
          </c:tx>
          <c:spPr>
            <a:ln w="25400" cap="rnd">
              <a:noFill/>
              <a:round/>
            </a:ln>
            <a:effectLst/>
          </c:spPr>
          <c:marker>
            <c:symbol val="circle"/>
            <c:size val="8"/>
            <c:spPr>
              <a:solidFill>
                <a:srgbClr val="3366FF"/>
              </a:solidFill>
              <a:ln w="9525">
                <a:noFill/>
              </a:ln>
              <a:effectLst/>
            </c:spPr>
          </c:marker>
          <c:xVal>
            <c:numRef>
              <c:f>Sheet1!$C$1:$C$5</c:f>
              <c:numCache>
                <c:formatCode>General</c:formatCode>
                <c:ptCount val="5"/>
                <c:pt idx="0">
                  <c:v>5.0</c:v>
                </c:pt>
                <c:pt idx="1">
                  <c:v>1.0</c:v>
                </c:pt>
                <c:pt idx="2">
                  <c:v>3.0</c:v>
                </c:pt>
                <c:pt idx="3">
                  <c:v>1.0</c:v>
                </c:pt>
                <c:pt idx="4">
                  <c:v>4.0</c:v>
                </c:pt>
              </c:numCache>
            </c:numRef>
          </c:xVal>
          <c:yVal>
            <c:numRef>
              <c:f>Sheet1!$D$1:$D$5</c:f>
              <c:numCache>
                <c:formatCode>General</c:formatCode>
                <c:ptCount val="5"/>
                <c:pt idx="0">
                  <c:v>5.0</c:v>
                </c:pt>
                <c:pt idx="1">
                  <c:v>0.0</c:v>
                </c:pt>
                <c:pt idx="2">
                  <c:v>3.0</c:v>
                </c:pt>
                <c:pt idx="3">
                  <c:v>2.0</c:v>
                </c:pt>
                <c:pt idx="4">
                  <c:v>4.0</c:v>
                </c:pt>
              </c:numCache>
            </c:numRef>
          </c:yVal>
          <c:smooth val="0"/>
        </c:ser>
        <c:dLbls>
          <c:showLegendKey val="0"/>
          <c:showVal val="0"/>
          <c:showCatName val="0"/>
          <c:showSerName val="0"/>
          <c:showPercent val="0"/>
          <c:showBubbleSize val="0"/>
        </c:dLbls>
        <c:axId val="1931483464"/>
        <c:axId val="2127773704"/>
      </c:scatterChart>
      <c:valAx>
        <c:axId val="1931483464"/>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ltLang="zh-CN" sz="1800" b="1" i="0" baseline="0">
                    <a:solidFill>
                      <a:srgbClr val="FF0000"/>
                    </a:solidFill>
                    <a:latin typeface="Arial" panose="020B0604020202020204" pitchFamily="34" charset="0"/>
                    <a:cs typeface="Arial" panose="020B0604020202020204" pitchFamily="34" charset="0"/>
                  </a:rPr>
                  <a:t>Promotor Activity</a:t>
                </a:r>
                <a:endParaRPr lang="zh-CN" altLang="en-US" sz="1800" b="1" i="0" baseline="0">
                  <a:solidFill>
                    <a:srgbClr val="FF0000"/>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127773704"/>
        <c:crosses val="autoZero"/>
        <c:crossBetween val="midCat"/>
      </c:valAx>
      <c:valAx>
        <c:axId val="212777370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rgbClr val="23BB48"/>
                    </a:solidFill>
                    <a:latin typeface="+mn-lt"/>
                    <a:ea typeface="+mn-ea"/>
                    <a:cs typeface="+mn-cs"/>
                  </a:defRPr>
                </a:pPr>
                <a:r>
                  <a:rPr lang="en-US" altLang="zh-CN" sz="2000" b="1" i="0" baseline="0" dirty="0" smtClean="0">
                    <a:solidFill>
                      <a:srgbClr val="23BB48"/>
                    </a:solidFill>
                    <a:latin typeface="Arial" panose="020B0604020202020204" pitchFamily="34" charset="0"/>
                    <a:cs typeface="Arial" panose="020B0604020202020204" pitchFamily="34" charset="0"/>
                  </a:rPr>
                  <a:t>Expression</a:t>
                </a:r>
                <a:endParaRPr lang="zh-CN" altLang="en-US" sz="2000" b="1" i="0" baseline="0" dirty="0">
                  <a:solidFill>
                    <a:srgbClr val="23BB48"/>
                  </a:solidFill>
                  <a:latin typeface="Arial" panose="020B0604020202020204" pitchFamily="34" charset="0"/>
                  <a:cs typeface="Arial" panose="020B0604020202020204" pitchFamily="34" charset="0"/>
                </a:endParaRPr>
              </a:p>
            </c:rich>
          </c:tx>
          <c:layout/>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3148346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Experimental Gene Expression</c:v>
                </c:pt>
              </c:strCache>
            </c:strRef>
          </c:tx>
          <c:spPr>
            <a:ln w="47625">
              <a:noFill/>
            </a:ln>
          </c:spPr>
          <c:xVal>
            <c:numRef>
              <c:f>Sheet1!$A$2:$A$5</c:f>
              <c:numCache>
                <c:formatCode>General</c:formatCode>
                <c:ptCount val="4"/>
                <c:pt idx="0">
                  <c:v>5.0</c:v>
                </c:pt>
                <c:pt idx="1">
                  <c:v>1.0</c:v>
                </c:pt>
                <c:pt idx="2">
                  <c:v>3.0</c:v>
                </c:pt>
                <c:pt idx="3">
                  <c:v>6.0</c:v>
                </c:pt>
              </c:numCache>
            </c:numRef>
          </c:xVal>
          <c:yVal>
            <c:numRef>
              <c:f>Sheet1!$B$2:$B$5</c:f>
              <c:numCache>
                <c:formatCode>General</c:formatCode>
                <c:ptCount val="4"/>
                <c:pt idx="0">
                  <c:v>5.0</c:v>
                </c:pt>
                <c:pt idx="1">
                  <c:v>1.0</c:v>
                </c:pt>
                <c:pt idx="2">
                  <c:v>3.0</c:v>
                </c:pt>
                <c:pt idx="3">
                  <c:v>7.0</c:v>
                </c:pt>
              </c:numCache>
            </c:numRef>
          </c:yVal>
          <c:smooth val="0"/>
        </c:ser>
        <c:dLbls>
          <c:showLegendKey val="0"/>
          <c:showVal val="0"/>
          <c:showCatName val="0"/>
          <c:showSerName val="0"/>
          <c:showPercent val="0"/>
          <c:showBubbleSize val="0"/>
        </c:dLbls>
        <c:axId val="2141561192"/>
        <c:axId val="2141524744"/>
      </c:scatterChart>
      <c:valAx>
        <c:axId val="2141561192"/>
        <c:scaling>
          <c:orientation val="minMax"/>
        </c:scaling>
        <c:delete val="0"/>
        <c:axPos val="b"/>
        <c:majorGridlines/>
        <c:minorGridlines/>
        <c:title>
          <c:tx>
            <c:rich>
              <a:bodyPr/>
              <a:lstStyle/>
              <a:p>
                <a:pPr>
                  <a:defRPr/>
                </a:pPr>
                <a:r>
                  <a:rPr lang="en-US" dirty="0" smtClean="0">
                    <a:solidFill>
                      <a:srgbClr val="FF0000"/>
                    </a:solidFill>
                  </a:rPr>
                  <a:t>Promoter</a:t>
                </a:r>
                <a:r>
                  <a:rPr lang="en-US" baseline="0" dirty="0" smtClean="0">
                    <a:solidFill>
                      <a:srgbClr val="FF0000"/>
                    </a:solidFill>
                  </a:rPr>
                  <a:t> Activity (X</a:t>
                </a:r>
                <a:r>
                  <a:rPr lang="en-US" baseline="-25000" dirty="0" smtClean="0">
                    <a:solidFill>
                      <a:srgbClr val="FF0000"/>
                    </a:solidFill>
                  </a:rPr>
                  <a:t>1</a:t>
                </a:r>
                <a:r>
                  <a:rPr lang="en-US" baseline="0" dirty="0" smtClean="0">
                    <a:solidFill>
                      <a:srgbClr val="FF0000"/>
                    </a:solidFill>
                  </a:rPr>
                  <a:t>)</a:t>
                </a:r>
                <a:endParaRPr lang="en-US" dirty="0">
                  <a:solidFill>
                    <a:srgbClr val="FF0000"/>
                  </a:solidFill>
                </a:endParaRPr>
              </a:p>
            </c:rich>
          </c:tx>
          <c:layout/>
          <c:overlay val="0"/>
        </c:title>
        <c:numFmt formatCode="General" sourceLinked="1"/>
        <c:majorTickMark val="out"/>
        <c:minorTickMark val="none"/>
        <c:tickLblPos val="nextTo"/>
        <c:crossAx val="2141524744"/>
        <c:crosses val="autoZero"/>
        <c:crossBetween val="midCat"/>
      </c:valAx>
      <c:valAx>
        <c:axId val="2141524744"/>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141561192"/>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Sheet1!$B$1</c:f>
              <c:strCache>
                <c:ptCount val="1"/>
                <c:pt idx="0">
                  <c:v>Y-Value 1</c:v>
                </c:pt>
              </c:strCache>
            </c:strRef>
          </c:tx>
          <c:spPr>
            <a:ln w="47625">
              <a:noFill/>
            </a:ln>
          </c:spPr>
          <c:trendline>
            <c:spPr>
              <a:ln>
                <a:noFill/>
              </a:ln>
            </c:spPr>
            <c:trendlineType val="linear"/>
            <c:dispRSqr val="0"/>
            <c:dispEq val="0"/>
          </c:trendline>
          <c:xVal>
            <c:numRef>
              <c:f>Sheet1!$A$2:$A$6</c:f>
              <c:numCache>
                <c:formatCode>General</c:formatCode>
                <c:ptCount val="5"/>
                <c:pt idx="0">
                  <c:v>2.0</c:v>
                </c:pt>
                <c:pt idx="1">
                  <c:v>6.0</c:v>
                </c:pt>
                <c:pt idx="2">
                  <c:v>4.0</c:v>
                </c:pt>
                <c:pt idx="3">
                  <c:v>0.0</c:v>
                </c:pt>
              </c:numCache>
            </c:numRef>
          </c:xVal>
          <c:yVal>
            <c:numRef>
              <c:f>Sheet1!$B$2:$B$6</c:f>
              <c:numCache>
                <c:formatCode>General</c:formatCode>
                <c:ptCount val="5"/>
                <c:pt idx="0">
                  <c:v>5.0</c:v>
                </c:pt>
                <c:pt idx="1">
                  <c:v>1.0</c:v>
                </c:pt>
                <c:pt idx="2">
                  <c:v>3.0</c:v>
                </c:pt>
                <c:pt idx="3">
                  <c:v>7.0</c:v>
                </c:pt>
              </c:numCache>
            </c:numRef>
          </c:yVal>
          <c:smooth val="0"/>
        </c:ser>
        <c:dLbls>
          <c:showLegendKey val="0"/>
          <c:showVal val="0"/>
          <c:showCatName val="0"/>
          <c:showSerName val="0"/>
          <c:showPercent val="0"/>
          <c:showBubbleSize val="0"/>
        </c:dLbls>
        <c:axId val="2141763960"/>
        <c:axId val="2141500552"/>
      </c:scatterChart>
      <c:valAx>
        <c:axId val="2141763960"/>
        <c:scaling>
          <c:orientation val="minMax"/>
        </c:scaling>
        <c:delete val="0"/>
        <c:axPos val="b"/>
        <c:majorGridlines/>
        <c:minorGridlines/>
        <c:title>
          <c:tx>
            <c:rich>
              <a:bodyPr/>
              <a:lstStyle/>
              <a:p>
                <a:pPr>
                  <a:defRPr/>
                </a:pPr>
                <a:r>
                  <a:rPr lang="en-US" dirty="0" smtClean="0">
                    <a:solidFill>
                      <a:srgbClr val="766F40"/>
                    </a:solidFill>
                  </a:rPr>
                  <a:t>Repressor</a:t>
                </a:r>
                <a:r>
                  <a:rPr lang="en-US" baseline="0" dirty="0" smtClean="0">
                    <a:solidFill>
                      <a:srgbClr val="766F40"/>
                    </a:solidFill>
                  </a:rPr>
                  <a:t> Binding (X</a:t>
                </a:r>
                <a:r>
                  <a:rPr lang="en-US" baseline="-25000" dirty="0" smtClean="0">
                    <a:solidFill>
                      <a:srgbClr val="766F40"/>
                    </a:solidFill>
                  </a:rPr>
                  <a:t>2</a:t>
                </a:r>
                <a:r>
                  <a:rPr lang="en-US" baseline="0" dirty="0" smtClean="0">
                    <a:solidFill>
                      <a:srgbClr val="766F40"/>
                    </a:solidFill>
                  </a:rPr>
                  <a:t>)</a:t>
                </a:r>
                <a:endParaRPr lang="en-US" dirty="0">
                  <a:solidFill>
                    <a:srgbClr val="766F40"/>
                  </a:solidFill>
                </a:endParaRPr>
              </a:p>
            </c:rich>
          </c:tx>
          <c:layout/>
          <c:overlay val="0"/>
        </c:title>
        <c:numFmt formatCode="General" sourceLinked="1"/>
        <c:majorTickMark val="out"/>
        <c:minorTickMark val="none"/>
        <c:tickLblPos val="nextTo"/>
        <c:crossAx val="2141500552"/>
        <c:crosses val="autoZero"/>
        <c:crossBetween val="midCat"/>
      </c:valAx>
      <c:valAx>
        <c:axId val="2141500552"/>
        <c:scaling>
          <c:orientation val="minMax"/>
        </c:scaling>
        <c:delete val="0"/>
        <c:axPos val="l"/>
        <c:majorGridlines/>
        <c:minorGridlines/>
        <c:title>
          <c:tx>
            <c:rich>
              <a:bodyPr/>
              <a:lstStyle/>
              <a:p>
                <a:pPr>
                  <a:defRPr/>
                </a:pPr>
                <a:r>
                  <a:rPr lang="en-US" dirty="0" smtClean="0">
                    <a:solidFill>
                      <a:srgbClr val="23BB48"/>
                    </a:solidFill>
                  </a:rPr>
                  <a:t>Expression (Y)</a:t>
                </a:r>
                <a:endParaRPr lang="en-US" dirty="0">
                  <a:solidFill>
                    <a:srgbClr val="23BB48"/>
                  </a:solidFill>
                </a:endParaRPr>
              </a:p>
            </c:rich>
          </c:tx>
          <c:layout/>
          <c:overlay val="0"/>
        </c:title>
        <c:numFmt formatCode="General" sourceLinked="1"/>
        <c:majorTickMark val="out"/>
        <c:minorTickMark val="none"/>
        <c:tickLblPos val="nextTo"/>
        <c:crossAx val="2141763960"/>
        <c:crosses val="autoZero"/>
        <c:crossBetween val="midCat"/>
      </c:valAx>
    </c:plotArea>
    <c:plotVisOnly val="1"/>
    <c:dispBlanksAs val="gap"/>
    <c:showDLblsOverMax val="0"/>
  </c:chart>
  <c:txPr>
    <a:bodyPr/>
    <a:lstStyle/>
    <a:p>
      <a:pPr>
        <a:defRPr sz="1800"/>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Shape 65"/>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round/>
            <a:headEnd type="none" w="med" len="med"/>
            <a:tailEnd type="none" w="med" len="me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38" name="Shape 6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6645" tIns="96645" rIns="96645" bIns="96645"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2" name="Shape 1532"/>
          <p:cNvSpPr>
            <a:spLocks noGrp="1" noRot="1" noChangeAspect="1"/>
          </p:cNvSpPr>
          <p:nvPr>
            <p:ph type="sldImg"/>
          </p:nvPr>
        </p:nvSpPr>
        <p:spPr>
          <a:prstGeom prst="rect">
            <a:avLst/>
          </a:prstGeom>
        </p:spPr>
        <p:txBody>
          <a:bodyPr lIns="96661" tIns="48331" rIns="96661" bIns="48331"/>
          <a:lstStyle/>
          <a:p>
            <a:pPr lvl="0"/>
            <a:endParaRPr/>
          </a:p>
        </p:txBody>
      </p:sp>
      <p:sp>
        <p:nvSpPr>
          <p:cNvPr id="1533" name="Shape 15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noRot="1" noChangeAspect="1"/>
          </p:cNvSpPr>
          <p:nvPr>
            <p:ph type="sldImg"/>
          </p:nvPr>
        </p:nvSpPr>
        <p:spPr>
          <a:prstGeom prst="rect">
            <a:avLst/>
          </a:prstGeom>
        </p:spPr>
        <p:txBody>
          <a:bodyPr lIns="96661" tIns="48331" rIns="96661" bIns="48331"/>
          <a:lstStyle/>
          <a:p>
            <a:pPr lvl="0"/>
            <a:endParaRPr/>
          </a:p>
        </p:txBody>
      </p:sp>
      <p:sp>
        <p:nvSpPr>
          <p:cNvPr id="1541" name="Shape 15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 name="Shape 1547"/>
          <p:cNvSpPr>
            <a:spLocks noGrp="1" noRot="1" noChangeAspect="1"/>
          </p:cNvSpPr>
          <p:nvPr>
            <p:ph type="sldImg"/>
          </p:nvPr>
        </p:nvSpPr>
        <p:spPr>
          <a:prstGeom prst="rect">
            <a:avLst/>
          </a:prstGeom>
        </p:spPr>
        <p:txBody>
          <a:bodyPr lIns="96661" tIns="48331" rIns="96661" bIns="48331"/>
          <a:lstStyle/>
          <a:p>
            <a:pPr lvl="0"/>
            <a:endParaRPr/>
          </a:p>
        </p:txBody>
      </p:sp>
      <p:sp>
        <p:nvSpPr>
          <p:cNvPr id="1548" name="Shape 1548"/>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9" name="Shape 1579"/>
          <p:cNvSpPr>
            <a:spLocks noGrp="1" noRot="1" noChangeAspect="1"/>
          </p:cNvSpPr>
          <p:nvPr>
            <p:ph type="sldImg"/>
          </p:nvPr>
        </p:nvSpPr>
        <p:spPr>
          <a:prstGeom prst="rect">
            <a:avLst/>
          </a:prstGeom>
        </p:spPr>
        <p:txBody>
          <a:bodyPr lIns="96661" tIns="48331" rIns="96661" bIns="48331"/>
          <a:lstStyle/>
          <a:p>
            <a:pPr lvl="0"/>
            <a:endParaRPr/>
          </a:p>
        </p:txBody>
      </p:sp>
      <p:sp>
        <p:nvSpPr>
          <p:cNvPr id="1580" name="Shape 1580"/>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 name="Shape 1628"/>
          <p:cNvSpPr>
            <a:spLocks noGrp="1" noRot="1" noChangeAspect="1"/>
          </p:cNvSpPr>
          <p:nvPr>
            <p:ph type="sldImg"/>
          </p:nvPr>
        </p:nvSpPr>
        <p:spPr>
          <a:prstGeom prst="rect">
            <a:avLst/>
          </a:prstGeom>
        </p:spPr>
        <p:txBody>
          <a:bodyPr lIns="96661" tIns="48331" rIns="96661" bIns="48331"/>
          <a:lstStyle/>
          <a:p>
            <a:pPr lvl="0"/>
            <a:endParaRPr/>
          </a:p>
        </p:txBody>
      </p:sp>
      <p:sp>
        <p:nvSpPr>
          <p:cNvPr id="1629" name="Shape 16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8" name="Shape 1708"/>
          <p:cNvSpPr>
            <a:spLocks noGrp="1" noRot="1" noChangeAspect="1"/>
          </p:cNvSpPr>
          <p:nvPr>
            <p:ph type="sldImg"/>
          </p:nvPr>
        </p:nvSpPr>
        <p:spPr>
          <a:prstGeom prst="rect">
            <a:avLst/>
          </a:prstGeom>
        </p:spPr>
        <p:txBody>
          <a:bodyPr lIns="96661" tIns="48331" rIns="96661" bIns="48331"/>
          <a:lstStyle/>
          <a:p>
            <a:pPr lvl="0"/>
            <a:endParaRPr/>
          </a:p>
        </p:txBody>
      </p:sp>
      <p:sp>
        <p:nvSpPr>
          <p:cNvPr id="1709" name="Shape 170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 name="Shape 1728"/>
          <p:cNvSpPr>
            <a:spLocks noGrp="1" noRot="1" noChangeAspect="1"/>
          </p:cNvSpPr>
          <p:nvPr>
            <p:ph type="sldImg"/>
          </p:nvPr>
        </p:nvSpPr>
        <p:spPr>
          <a:prstGeom prst="rect">
            <a:avLst/>
          </a:prstGeom>
        </p:spPr>
        <p:txBody>
          <a:bodyPr lIns="96661" tIns="48331" rIns="96661" bIns="48331"/>
          <a:lstStyle/>
          <a:p>
            <a:pPr lvl="0"/>
            <a:endParaRPr/>
          </a:p>
        </p:txBody>
      </p:sp>
      <p:sp>
        <p:nvSpPr>
          <p:cNvPr id="1729" name="Shape 1729"/>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 name="Shape 1740"/>
          <p:cNvSpPr>
            <a:spLocks noGrp="1" noRot="1" noChangeAspect="1"/>
          </p:cNvSpPr>
          <p:nvPr>
            <p:ph type="sldImg"/>
          </p:nvPr>
        </p:nvSpPr>
        <p:spPr>
          <a:prstGeom prst="rect">
            <a:avLst/>
          </a:prstGeom>
        </p:spPr>
        <p:txBody>
          <a:bodyPr lIns="96661" tIns="48331" rIns="96661" bIns="48331"/>
          <a:lstStyle/>
          <a:p>
            <a:pPr lvl="0"/>
            <a:endParaRPr/>
          </a:p>
        </p:txBody>
      </p:sp>
      <p:sp>
        <p:nvSpPr>
          <p:cNvPr id="1741" name="Shape 1741"/>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 name="Shape 1755"/>
          <p:cNvSpPr>
            <a:spLocks noGrp="1" noRot="1" noChangeAspect="1"/>
          </p:cNvSpPr>
          <p:nvPr>
            <p:ph type="sldImg"/>
          </p:nvPr>
        </p:nvSpPr>
        <p:spPr>
          <a:prstGeom prst="rect">
            <a:avLst/>
          </a:prstGeom>
        </p:spPr>
        <p:txBody>
          <a:bodyPr lIns="96661" tIns="48331" rIns="96661" bIns="48331"/>
          <a:lstStyle/>
          <a:p>
            <a:pPr lvl="0"/>
            <a:endParaRPr/>
          </a:p>
        </p:txBody>
      </p:sp>
      <p:sp>
        <p:nvSpPr>
          <p:cNvPr id="1756" name="Shape 1756"/>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 name="Shape 1770"/>
          <p:cNvSpPr>
            <a:spLocks noGrp="1" noRot="1" noChangeAspect="1"/>
          </p:cNvSpPr>
          <p:nvPr>
            <p:ph type="sldImg"/>
          </p:nvPr>
        </p:nvSpPr>
        <p:spPr>
          <a:prstGeom prst="rect">
            <a:avLst/>
          </a:prstGeom>
        </p:spPr>
        <p:txBody>
          <a:bodyPr lIns="96661" tIns="48331" rIns="96661" bIns="48331"/>
          <a:lstStyle/>
          <a:p>
            <a:pPr lvl="0"/>
            <a:endParaRPr/>
          </a:p>
        </p:txBody>
      </p:sp>
      <p:sp>
        <p:nvSpPr>
          <p:cNvPr id="1771" name="Shape 1771"/>
          <p:cNvSpPr>
            <a:spLocks noGrp="1"/>
          </p:cNvSpPr>
          <p:nvPr>
            <p:ph type="body" sz="quarter" idx="1"/>
          </p:nvPr>
        </p:nvSpPr>
        <p:spPr>
          <a:prstGeom prst="rect">
            <a:avLst/>
          </a:prstGeom>
        </p:spPr>
        <p:txBody>
          <a:bodyPr/>
          <a:lstStyle/>
          <a:p>
            <a:pPr lvl="0">
              <a:defRPr sz="1800"/>
            </a:pPr>
            <a:endParaRPr sz="2100" dirty="0">
              <a:solidFill>
                <a:srgbClr val="FF26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1493839" y="960438"/>
            <a:ext cx="4325937" cy="3290887"/>
          </a:xfrm>
          <a:prstGeom prst="rect">
            <a:avLst/>
          </a:prstGeom>
          <a:solidFill>
            <a:srgbClr val="FFFFFF"/>
          </a:solidFill>
          <a:ln w="9525">
            <a:solidFill>
              <a:srgbClr val="000000"/>
            </a:solidFill>
            <a:miter lim="800000"/>
            <a:headEnd/>
            <a:tailEnd/>
          </a:ln>
        </p:spPr>
        <p:txBody>
          <a:bodyPr wrap="none" lIns="86741" tIns="43371" rIns="86741" bIns="43371" anchor="ct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914319" eaLnBrk="1" hangingPunct="1"/>
            <a:endParaRPr lang="en-US">
              <a:solidFill>
                <a:srgbClr val="000000"/>
              </a:solidFill>
            </a:endParaRPr>
          </a:p>
        </p:txBody>
      </p:sp>
      <p:sp>
        <p:nvSpPr>
          <p:cNvPr id="142339" name="Text Box 2"/>
          <p:cNvSpPr>
            <a:spLocks noGrp="1" noChangeArrowheads="1"/>
          </p:cNvSpPr>
          <p:nvPr>
            <p:ph type="body"/>
          </p:nvPr>
        </p:nvSpPr>
        <p:spPr>
          <a:xfrm>
            <a:off x="1116014" y="4570413"/>
            <a:ext cx="5089525" cy="3651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p>
            <a:pPr marL="80956" indent="-80956">
              <a:lnSpc>
                <a:spcPct val="93000"/>
              </a:lnSpc>
              <a:spcBef>
                <a:spcPct val="0"/>
              </a:spcBef>
              <a:buSzPct val="45000"/>
              <a:tabLst>
                <a:tab pos="685739" algn="l"/>
                <a:tab pos="1373066" algn="l"/>
                <a:tab pos="2058805" algn="l"/>
                <a:tab pos="2746130" algn="l"/>
                <a:tab pos="3433457" algn="l"/>
                <a:tab pos="4119196" algn="l"/>
                <a:tab pos="4806522" algn="l"/>
              </a:tabLst>
            </a:pPr>
            <a:r>
              <a:rPr lang="en-GB">
                <a:latin typeface="Arial" charset="0"/>
                <a:ea typeface="ＭＳ Ｐゴシック" charset="0"/>
                <a:cs typeface="ＭＳ Ｐゴシック" charset="0"/>
              </a:rPr>
              <a:t>Distributions of nine genomic feature values. The distributions of values of the nine features are shown for the gold-standard set (for the definition of the gold-standard set, see Supplemental Methods) of the four types of genomic elements: known ncRNAs, coding sequences (CDSs), untranslated regions (UTRs), and intergenic regions. The values of each expression feature are the maximum of the corresponding values from all the expression data sets of the same type. (A) Box plots of individual features (normalized values). (B) Two-dimensional scatter-plot of the maximum small RNA-seq signal against the maximum poly-A+ RNA-seq signal. (C) Two-dimensional scatter-plot of the maximum poly-A+ RNA tiling array signal against the predicted secondary structure conservation. Expression values in B and C are the log-transformed normalized read counts (DCPM, depth of coverage per million reads).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p:cNvSpPr>
          <p:nvPr>
            <p:ph type="sldImg"/>
          </p:nvPr>
        </p:nvSpPr>
        <p:spPr>
          <a:ln/>
        </p:spPr>
      </p:sp>
      <p:sp>
        <p:nvSpPr>
          <p:cNvPr id="356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Times New Roman" charset="0"/>
              <a:ea typeface="新細明體" charset="0"/>
              <a:cs typeface="新細明體" charset="0"/>
            </a:endParaRPr>
          </a:p>
        </p:txBody>
      </p:sp>
      <p:sp>
        <p:nvSpPr>
          <p:cNvPr id="356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1F5C194-F875-C543-A077-5DBC4691015B}" type="slidenum">
              <a:rPr lang="zh-TW" altLang="en-US" sz="1400" b="0">
                <a:solidFill>
                  <a:srgbClr val="000000"/>
                </a:solidFill>
                <a:latin typeface="Calibri" charset="0"/>
                <a:ea typeface="新細明體" charset="0"/>
                <a:cs typeface="新細明體" charset="0"/>
              </a:rPr>
              <a:pPr/>
              <a:t>44</a:t>
            </a:fld>
            <a:endParaRPr lang="zh-TW" altLang="en-US" sz="1400" b="0">
              <a:solidFill>
                <a:srgbClr val="000000"/>
              </a:solidFill>
              <a:latin typeface="Calibri" charset="0"/>
              <a:ea typeface="新細明體" charset="0"/>
              <a:cs typeface="新細明體"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0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B88CC2C2-79F2-FB45-A06A-3AFA974BCC99}" type="slidenum">
              <a:rPr lang="en-US" sz="1400" b="0">
                <a:solidFill>
                  <a:srgbClr val="000000"/>
                </a:solidFill>
                <a:latin typeface="Calibri" charset="0"/>
              </a:rPr>
              <a:pPr/>
              <a:t>46</a:t>
            </a:fld>
            <a:endParaRPr lang="en-US" sz="1400" b="0">
              <a:solidFill>
                <a:srgbClr val="000000"/>
              </a:solidFill>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Slide Image Placeholder 1"/>
          <p:cNvSpPr>
            <a:spLocks noGrp="1" noRot="1" noChangeAspect="1"/>
          </p:cNvSpPr>
          <p:nvPr>
            <p:ph type="sldImg"/>
          </p:nvPr>
        </p:nvSpPr>
        <p:spPr>
          <a:ln/>
        </p:spPr>
      </p:sp>
      <p:sp>
        <p:nvSpPr>
          <p:cNvPr id="3665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665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757B368B-5B41-C640-A767-0339A6DA9F20}" type="slidenum">
              <a:rPr lang="en-US" sz="1400" b="0">
                <a:solidFill>
                  <a:srgbClr val="000000"/>
                </a:solidFill>
                <a:latin typeface="Calibri" charset="0"/>
              </a:rPr>
              <a:pPr/>
              <a:t>51</a:t>
            </a:fld>
            <a:endParaRPr lang="en-US" sz="1400" b="0">
              <a:solidFill>
                <a:srgbClr val="000000"/>
              </a:solidFill>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416404E5-A56C-0C40-BD35-BBB979D51DE7}" type="slidenum">
              <a:rPr lang="en-US" sz="1400" b="0">
                <a:solidFill>
                  <a:srgbClr val="000000"/>
                </a:solidFill>
                <a:latin typeface="Calibri" charset="0"/>
              </a:rPr>
              <a:pPr/>
              <a:t>54</a:t>
            </a:fld>
            <a:endParaRPr lang="en-US" sz="1400" b="0">
              <a:solidFill>
                <a:srgbClr val="000000"/>
              </a:solidFill>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1DE389F5-3E8F-2146-B30A-953EA34CAE60}" type="slidenum">
              <a:rPr lang="en-US" sz="1400" b="0">
                <a:solidFill>
                  <a:prstClr val="black"/>
                </a:solidFill>
              </a:rPr>
              <a:pPr/>
              <a:t>60</a:t>
            </a:fld>
            <a:endParaRPr lang="en-US" sz="1400" b="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lIns="96653" tIns="48326" rIns="96653" bIns="48326"/>
          <a:lstStyle/>
          <a:p>
            <a:pPr lvl="0"/>
            <a:endParaRPr/>
          </a:p>
        </p:txBody>
      </p:sp>
      <p:sp>
        <p:nvSpPr>
          <p:cNvPr id="1083" name="Shape 108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prstGeom prst="rect">
            <a:avLst/>
          </a:prstGeom>
        </p:spPr>
        <p:txBody>
          <a:bodyPr lIns="96653" tIns="48326" rIns="96653" bIns="48326"/>
          <a:lstStyle/>
          <a:p>
            <a:pPr lvl="0"/>
            <a:endParaRPr/>
          </a:p>
        </p:txBody>
      </p:sp>
      <p:sp>
        <p:nvSpPr>
          <p:cNvPr id="1115" name="Shape 1115"/>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 name="Shape 1132"/>
          <p:cNvSpPr>
            <a:spLocks noGrp="1" noRot="1" noChangeAspect="1"/>
          </p:cNvSpPr>
          <p:nvPr>
            <p:ph type="sldImg"/>
          </p:nvPr>
        </p:nvSpPr>
        <p:spPr>
          <a:prstGeom prst="rect">
            <a:avLst/>
          </a:prstGeom>
        </p:spPr>
        <p:txBody>
          <a:bodyPr lIns="96653" tIns="48326" rIns="96653" bIns="48326"/>
          <a:lstStyle/>
          <a:p>
            <a:pPr lvl="0"/>
            <a:endParaRPr/>
          </a:p>
        </p:txBody>
      </p:sp>
      <p:sp>
        <p:nvSpPr>
          <p:cNvPr id="1133" name="Shape 1133"/>
          <p:cNvSpPr>
            <a:spLocks noGrp="1"/>
          </p:cNvSpPr>
          <p:nvPr>
            <p:ph type="body" sz="quarter" idx="1"/>
          </p:nvPr>
        </p:nvSpPr>
        <p:spPr>
          <a:prstGeom prst="rect">
            <a:avLst/>
          </a:prstGeom>
        </p:spPr>
        <p:txBody>
          <a:bodyPr/>
          <a:lstStyle/>
          <a:p>
            <a:pPr lvl="0">
              <a:defRPr sz="1800"/>
            </a:pPr>
            <a:endParaRPr sz="21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2C8E73C-5D9F-1B44-B1BF-23C8ABF6BE4D}"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127707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1.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2.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6.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3.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6.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8.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5.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729101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3768446"/>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83730569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4786605"/>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101861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119277"/>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913484"/>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857591378"/>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49915694"/>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58690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817687"/>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800851"/>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611885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36940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55996846"/>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315522"/>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741812740"/>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9348919"/>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8989056"/>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0507352"/>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364131"/>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25415465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6030327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57419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65898"/>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0767859"/>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404811"/>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631722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0901271"/>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52010"/>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713940"/>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174190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51548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4916357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5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378512"/>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83004322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958577356"/>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289831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44940"/>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74483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899495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791162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129260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98056149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41273842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0261261"/>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48356"/>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712209"/>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11048"/>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11700263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14677443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8294391"/>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942435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231981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3146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EB6D2D-E2A0-2046-BC1A-CB53CAB42EC4}"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AF87DA5-BCC3-C04C-B82D-BC8DB1DD073C}" type="slidenum">
              <a:rPr lang="en-US"/>
              <a:pPr>
                <a:defRPr/>
              </a:pPr>
              <a:t>‹#›</a:t>
            </a:fld>
            <a:endParaRPr lang="en-US"/>
          </a:p>
        </p:txBody>
      </p:sp>
    </p:spTree>
    <p:extLst>
      <p:ext uri="{BB962C8B-B14F-4D97-AF65-F5344CB8AC3E}">
        <p14:creationId xmlns:p14="http://schemas.microsoft.com/office/powerpoint/2010/main" val="30710091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FFCE4730-B372-5E4E-8660-A3A805EF64D2}" type="slidenum">
              <a:rPr lang="en-US"/>
              <a:pPr>
                <a:defRPr/>
              </a:pPr>
              <a:t>‹#›</a:t>
            </a:fld>
            <a:endParaRPr lang="en-US"/>
          </a:p>
        </p:txBody>
      </p:sp>
    </p:spTree>
    <p:extLst>
      <p:ext uri="{BB962C8B-B14F-4D97-AF65-F5344CB8AC3E}">
        <p14:creationId xmlns:p14="http://schemas.microsoft.com/office/powerpoint/2010/main" val="5897811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AED134D-9117-364B-9F0F-3158233C2093}" type="slidenum">
              <a:rPr lang="en-US"/>
              <a:pPr>
                <a:defRPr/>
              </a:pPr>
              <a:t>‹#›</a:t>
            </a:fld>
            <a:endParaRPr lang="en-US"/>
          </a:p>
        </p:txBody>
      </p:sp>
    </p:spTree>
    <p:extLst>
      <p:ext uri="{BB962C8B-B14F-4D97-AF65-F5344CB8AC3E}">
        <p14:creationId xmlns:p14="http://schemas.microsoft.com/office/powerpoint/2010/main" val="3505791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96042781-61E8-624E-8348-32BD5C750A37}" type="slidenum">
              <a:rPr lang="en-US"/>
              <a:pPr>
                <a:defRPr/>
              </a:pPr>
              <a:t>‹#›</a:t>
            </a:fld>
            <a:endParaRPr lang="en-US"/>
          </a:p>
        </p:txBody>
      </p:sp>
    </p:spTree>
    <p:extLst>
      <p:ext uri="{BB962C8B-B14F-4D97-AF65-F5344CB8AC3E}">
        <p14:creationId xmlns:p14="http://schemas.microsoft.com/office/powerpoint/2010/main" val="25516468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5940BA7-231F-6E4B-8743-D8F079CD9D59}" type="slidenum">
              <a:rPr lang="en-US"/>
              <a:pPr>
                <a:defRPr/>
              </a:pPr>
              <a:t>‹#›</a:t>
            </a:fld>
            <a:endParaRPr lang="en-US"/>
          </a:p>
        </p:txBody>
      </p:sp>
    </p:spTree>
    <p:extLst>
      <p:ext uri="{BB962C8B-B14F-4D97-AF65-F5344CB8AC3E}">
        <p14:creationId xmlns:p14="http://schemas.microsoft.com/office/powerpoint/2010/main" val="5662812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8D7D563-E704-DC4E-AEA6-25A4EEABD3F8}" type="slidenum">
              <a:rPr lang="en-US"/>
              <a:pPr>
                <a:defRPr/>
              </a:pPr>
              <a:t>‹#›</a:t>
            </a:fld>
            <a:endParaRPr lang="en-US"/>
          </a:p>
        </p:txBody>
      </p:sp>
    </p:spTree>
    <p:extLst>
      <p:ext uri="{BB962C8B-B14F-4D97-AF65-F5344CB8AC3E}">
        <p14:creationId xmlns:p14="http://schemas.microsoft.com/office/powerpoint/2010/main" val="27469674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D57A8EA-BD38-AB43-869A-8A4261104D1F}" type="slidenum">
              <a:rPr lang="en-US"/>
              <a:pPr>
                <a:defRPr/>
              </a:pPr>
              <a:t>‹#›</a:t>
            </a:fld>
            <a:endParaRPr lang="en-US"/>
          </a:p>
        </p:txBody>
      </p:sp>
    </p:spTree>
    <p:extLst>
      <p:ext uri="{BB962C8B-B14F-4D97-AF65-F5344CB8AC3E}">
        <p14:creationId xmlns:p14="http://schemas.microsoft.com/office/powerpoint/2010/main" val="5167002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23A9077-6948-9447-B276-89353EC72932}" type="slidenum">
              <a:rPr lang="en-US"/>
              <a:pPr>
                <a:defRPr/>
              </a:pPr>
              <a:t>‹#›</a:t>
            </a:fld>
            <a:endParaRPr lang="en-US"/>
          </a:p>
        </p:txBody>
      </p:sp>
    </p:spTree>
    <p:extLst>
      <p:ext uri="{BB962C8B-B14F-4D97-AF65-F5344CB8AC3E}">
        <p14:creationId xmlns:p14="http://schemas.microsoft.com/office/powerpoint/2010/main" val="1392519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ECE2947-2C8C-5A4C-9A26-A4C6BEBA04A2}" type="slidenum">
              <a:rPr lang="en-US"/>
              <a:pPr>
                <a:defRPr/>
              </a:pPr>
              <a:t>‹#›</a:t>
            </a:fld>
            <a:endParaRPr lang="en-US"/>
          </a:p>
        </p:txBody>
      </p:sp>
    </p:spTree>
    <p:extLst>
      <p:ext uri="{BB962C8B-B14F-4D97-AF65-F5344CB8AC3E}">
        <p14:creationId xmlns:p14="http://schemas.microsoft.com/office/powerpoint/2010/main" val="35514529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C1CD0B-2786-3247-8DEB-80F707DD2305}" type="slidenum">
              <a:rPr lang="en-US"/>
              <a:pPr>
                <a:defRPr/>
              </a:pPr>
              <a:t>‹#›</a:t>
            </a:fld>
            <a:endParaRPr lang="en-US"/>
          </a:p>
        </p:txBody>
      </p:sp>
    </p:spTree>
    <p:extLst>
      <p:ext uri="{BB962C8B-B14F-4D97-AF65-F5344CB8AC3E}">
        <p14:creationId xmlns:p14="http://schemas.microsoft.com/office/powerpoint/2010/main" val="25734940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DE090F5-8E5E-6045-A6E2-EEBC1555B506}" type="slidenum">
              <a:rPr lang="en-US"/>
              <a:pPr>
                <a:defRPr/>
              </a:pPr>
              <a:t>‹#›</a:t>
            </a:fld>
            <a:endParaRPr lang="en-US"/>
          </a:p>
        </p:txBody>
      </p:sp>
    </p:spTree>
    <p:extLst>
      <p:ext uri="{BB962C8B-B14F-4D97-AF65-F5344CB8AC3E}">
        <p14:creationId xmlns:p14="http://schemas.microsoft.com/office/powerpoint/2010/main" val="4214064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00E30955-6350-CF4A-9BC8-88C9B156F7A9}"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F6EEAD3A-058F-2041-A0E8-BA1BD8829DD3}" type="slidenum">
              <a:rPr lang="en-US"/>
              <a:pPr>
                <a:defRPr/>
              </a:pPr>
              <a:t>‹#›</a:t>
            </a:fld>
            <a:endParaRPr lang="en-US"/>
          </a:p>
        </p:txBody>
      </p:sp>
    </p:spTree>
    <p:extLst>
      <p:ext uri="{BB962C8B-B14F-4D97-AF65-F5344CB8AC3E}">
        <p14:creationId xmlns:p14="http://schemas.microsoft.com/office/powerpoint/2010/main" val="19647331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6/5/15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6480E749-A51F-1648-93BF-49B09062336C}" type="slidenum">
              <a:rPr lang="en-US"/>
              <a:pPr>
                <a:defRPr/>
              </a:pPr>
              <a:t>‹#›</a:t>
            </a:fld>
            <a:endParaRPr lang="en-US"/>
          </a:p>
        </p:txBody>
      </p:sp>
    </p:spTree>
    <p:extLst>
      <p:ext uri="{BB962C8B-B14F-4D97-AF65-F5344CB8AC3E}">
        <p14:creationId xmlns:p14="http://schemas.microsoft.com/office/powerpoint/2010/main" val="22733117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3DB8581-C04F-184A-A397-8E3CB673F502}" type="slidenum">
              <a:rPr lang="en-US"/>
              <a:pPr>
                <a:defRPr/>
              </a:pPr>
              <a:t>‹#›</a:t>
            </a:fld>
            <a:endParaRPr lang="en-US"/>
          </a:p>
        </p:txBody>
      </p:sp>
    </p:spTree>
    <p:extLst>
      <p:ext uri="{BB962C8B-B14F-4D97-AF65-F5344CB8AC3E}">
        <p14:creationId xmlns:p14="http://schemas.microsoft.com/office/powerpoint/2010/main" val="2455248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839247B-F574-0C46-A31C-5BBBB2D6FAB3}" type="slidenum">
              <a:rPr lang="en-US"/>
              <a:pPr>
                <a:defRPr/>
              </a:pPr>
              <a:t>‹#›</a:t>
            </a:fld>
            <a:endParaRPr lang="en-US"/>
          </a:p>
        </p:txBody>
      </p:sp>
    </p:spTree>
    <p:extLst>
      <p:ext uri="{BB962C8B-B14F-4D97-AF65-F5344CB8AC3E}">
        <p14:creationId xmlns:p14="http://schemas.microsoft.com/office/powerpoint/2010/main" val="92008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0253847-BE30-FB4C-854A-A38B482F2B3C}" type="slidenum">
              <a:rPr lang="en-US"/>
              <a:pPr>
                <a:defRPr/>
              </a:pPr>
              <a:t>‹#›</a:t>
            </a:fld>
            <a:endParaRPr lang="en-US"/>
          </a:p>
        </p:txBody>
      </p:sp>
    </p:spTree>
    <p:extLst>
      <p:ext uri="{BB962C8B-B14F-4D97-AF65-F5344CB8AC3E}">
        <p14:creationId xmlns:p14="http://schemas.microsoft.com/office/powerpoint/2010/main" val="18905523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7CD08BD-DD36-2943-86B6-6811E38713D5}" type="slidenum">
              <a:rPr lang="en-US"/>
              <a:pPr>
                <a:defRPr/>
              </a:pPr>
              <a:t>‹#›</a:t>
            </a:fld>
            <a:endParaRPr lang="en-US"/>
          </a:p>
        </p:txBody>
      </p:sp>
    </p:spTree>
    <p:extLst>
      <p:ext uri="{BB962C8B-B14F-4D97-AF65-F5344CB8AC3E}">
        <p14:creationId xmlns:p14="http://schemas.microsoft.com/office/powerpoint/2010/main" val="995306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81A3B8A6-E1AE-094E-A224-15CF81608CEA}" type="slidenum">
              <a:rPr lang="en-US"/>
              <a:pPr>
                <a:defRPr/>
              </a:pPr>
              <a:t>‹#›</a:t>
            </a:fld>
            <a:endParaRPr lang="en-US"/>
          </a:p>
        </p:txBody>
      </p:sp>
    </p:spTree>
    <p:extLst>
      <p:ext uri="{BB962C8B-B14F-4D97-AF65-F5344CB8AC3E}">
        <p14:creationId xmlns:p14="http://schemas.microsoft.com/office/powerpoint/2010/main" val="104380594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678B47C7-640C-A74E-972C-F7B4F4136814}" type="slidenum">
              <a:rPr lang="en-US"/>
              <a:pPr>
                <a:defRPr/>
              </a:pPr>
              <a:t>‹#›</a:t>
            </a:fld>
            <a:endParaRPr lang="en-US"/>
          </a:p>
        </p:txBody>
      </p:sp>
    </p:spTree>
    <p:extLst>
      <p:ext uri="{BB962C8B-B14F-4D97-AF65-F5344CB8AC3E}">
        <p14:creationId xmlns:p14="http://schemas.microsoft.com/office/powerpoint/2010/main" val="2824781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914D7CA-21F4-9E46-AB29-760EE1FF0604}" type="slidenum">
              <a:rPr lang="en-US"/>
              <a:pPr>
                <a:defRPr/>
              </a:pPr>
              <a:t>‹#›</a:t>
            </a:fld>
            <a:endParaRPr lang="en-US"/>
          </a:p>
        </p:txBody>
      </p:sp>
    </p:spTree>
    <p:extLst>
      <p:ext uri="{BB962C8B-B14F-4D97-AF65-F5344CB8AC3E}">
        <p14:creationId xmlns:p14="http://schemas.microsoft.com/office/powerpoint/2010/main" val="14446464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3CEDD51-E14D-1744-B5CD-C5817F908EEA}" type="slidenum">
              <a:rPr lang="en-US"/>
              <a:pPr>
                <a:defRPr/>
              </a:pPr>
              <a:t>‹#›</a:t>
            </a:fld>
            <a:endParaRPr lang="en-US"/>
          </a:p>
        </p:txBody>
      </p:sp>
    </p:spTree>
    <p:extLst>
      <p:ext uri="{BB962C8B-B14F-4D97-AF65-F5344CB8AC3E}">
        <p14:creationId xmlns:p14="http://schemas.microsoft.com/office/powerpoint/2010/main" val="14348594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4F47733-7F28-2448-AF18-C9878AAFA24C}" type="slidenum">
              <a:rPr lang="en-US"/>
              <a:pPr>
                <a:defRPr/>
              </a:pPr>
              <a:t>‹#›</a:t>
            </a:fld>
            <a:endParaRPr lang="en-US"/>
          </a:p>
        </p:txBody>
      </p:sp>
    </p:spTree>
    <p:extLst>
      <p:ext uri="{BB962C8B-B14F-4D97-AF65-F5344CB8AC3E}">
        <p14:creationId xmlns:p14="http://schemas.microsoft.com/office/powerpoint/2010/main" val="1111137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5318E93F-9DF1-C945-B4A4-0C22DDF2A72F}"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607FEBB-A341-B34E-BB8B-2355B80B097C}" type="slidenum">
              <a:rPr lang="en-US"/>
              <a:pPr>
                <a:defRPr/>
              </a:pPr>
              <a:t>‹#›</a:t>
            </a:fld>
            <a:endParaRPr lang="en-US"/>
          </a:p>
        </p:txBody>
      </p:sp>
    </p:spTree>
    <p:extLst>
      <p:ext uri="{BB962C8B-B14F-4D97-AF65-F5344CB8AC3E}">
        <p14:creationId xmlns:p14="http://schemas.microsoft.com/office/powerpoint/2010/main" val="31466755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0DFA20-1B29-5843-839C-735D358936CD}" type="slidenum">
              <a:rPr lang="en-US"/>
              <a:pPr>
                <a:defRPr/>
              </a:pPr>
              <a:t>‹#›</a:t>
            </a:fld>
            <a:endParaRPr lang="en-US"/>
          </a:p>
        </p:txBody>
      </p:sp>
    </p:spTree>
    <p:extLst>
      <p:ext uri="{BB962C8B-B14F-4D97-AF65-F5344CB8AC3E}">
        <p14:creationId xmlns:p14="http://schemas.microsoft.com/office/powerpoint/2010/main" val="6517421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4E748D4A-2424-4043-AEAD-EF270AACCA89}" type="slidenum">
              <a:rPr lang="en-US"/>
              <a:pPr>
                <a:defRPr/>
              </a:pPr>
              <a:t>‹#›</a:t>
            </a:fld>
            <a:endParaRPr lang="en-US"/>
          </a:p>
        </p:txBody>
      </p:sp>
    </p:spTree>
    <p:extLst>
      <p:ext uri="{BB962C8B-B14F-4D97-AF65-F5344CB8AC3E}">
        <p14:creationId xmlns:p14="http://schemas.microsoft.com/office/powerpoint/2010/main" val="32135529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6685526"/>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121718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97205917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594109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494837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64536833"/>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157274"/>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952430013"/>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D3D69595-1E8C-BA41-97AC-C7303B762062}" type="datetime1">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16A15C5-0D0B-4C47-A9F0-5CAFA892A6CC}" type="slidenum">
              <a:rPr lang="en-US"/>
              <a:pPr>
                <a:defRPr/>
              </a:pPr>
              <a:t>‹#›</a:t>
            </a:fld>
            <a:endParaRPr lang="en-US"/>
          </a:p>
        </p:txBody>
      </p:sp>
    </p:spTree>
    <p:extLst>
      <p:ext uri="{BB962C8B-B14F-4D97-AF65-F5344CB8AC3E}">
        <p14:creationId xmlns:p14="http://schemas.microsoft.com/office/powerpoint/2010/main" val="41273767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65942630"/>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4863565"/>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144304"/>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99B477D-14B3-2E44-9203-E422D6A638F9}" type="slidenum">
              <a:rPr lang="en-US"/>
              <a:pPr>
                <a:defRPr/>
              </a:pPr>
              <a:t>‹#›</a:t>
            </a:fld>
            <a:endParaRPr lang="en-US"/>
          </a:p>
        </p:txBody>
      </p:sp>
    </p:spTree>
    <p:extLst>
      <p:ext uri="{BB962C8B-B14F-4D97-AF65-F5344CB8AC3E}">
        <p14:creationId xmlns:p14="http://schemas.microsoft.com/office/powerpoint/2010/main" val="41305863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9A6ABDF-1723-1048-AD37-3E26C0990A7B}" type="slidenum">
              <a:rPr lang="en-US"/>
              <a:pPr>
                <a:defRPr/>
              </a:pPr>
              <a:t>‹#›</a:t>
            </a:fld>
            <a:endParaRPr lang="en-US"/>
          </a:p>
        </p:txBody>
      </p:sp>
    </p:spTree>
    <p:extLst>
      <p:ext uri="{BB962C8B-B14F-4D97-AF65-F5344CB8AC3E}">
        <p14:creationId xmlns:p14="http://schemas.microsoft.com/office/powerpoint/2010/main" val="3758503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33C0DFB-1092-5A42-85CD-382310FCCC99}" type="slidenum">
              <a:rPr lang="en-US"/>
              <a:pPr>
                <a:defRPr/>
              </a:pPr>
              <a:t>‹#›</a:t>
            </a:fld>
            <a:endParaRPr lang="en-US"/>
          </a:p>
        </p:txBody>
      </p:sp>
    </p:spTree>
    <p:extLst>
      <p:ext uri="{BB962C8B-B14F-4D97-AF65-F5344CB8AC3E}">
        <p14:creationId xmlns:p14="http://schemas.microsoft.com/office/powerpoint/2010/main" val="22385902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B028B5B0-26AF-484F-9F89-3EED3E4AAD9E}" type="slidenum">
              <a:rPr lang="en-US"/>
              <a:pPr>
                <a:defRPr/>
              </a:pPr>
              <a:t>‹#›</a:t>
            </a:fld>
            <a:endParaRPr lang="en-US"/>
          </a:p>
        </p:txBody>
      </p:sp>
    </p:spTree>
    <p:extLst>
      <p:ext uri="{BB962C8B-B14F-4D97-AF65-F5344CB8AC3E}">
        <p14:creationId xmlns:p14="http://schemas.microsoft.com/office/powerpoint/2010/main" val="206168484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17AFD339-9B41-7B42-B806-F5C89821BBFE}" type="slidenum">
              <a:rPr lang="en-US"/>
              <a:pPr>
                <a:defRPr/>
              </a:pPr>
              <a:t>‹#›</a:t>
            </a:fld>
            <a:endParaRPr lang="en-US"/>
          </a:p>
        </p:txBody>
      </p:sp>
    </p:spTree>
    <p:extLst>
      <p:ext uri="{BB962C8B-B14F-4D97-AF65-F5344CB8AC3E}">
        <p14:creationId xmlns:p14="http://schemas.microsoft.com/office/powerpoint/2010/main" val="33395613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4BF2D545-1E20-6947-A265-F5EF424B8452}" type="slidenum">
              <a:rPr lang="en-US"/>
              <a:pPr>
                <a:defRPr/>
              </a:pPr>
              <a:t>‹#›</a:t>
            </a:fld>
            <a:endParaRPr lang="en-US"/>
          </a:p>
        </p:txBody>
      </p:sp>
    </p:spTree>
    <p:extLst>
      <p:ext uri="{BB962C8B-B14F-4D97-AF65-F5344CB8AC3E}">
        <p14:creationId xmlns:p14="http://schemas.microsoft.com/office/powerpoint/2010/main" val="7210555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E2C23320-D5E3-E149-9CD6-369CE7C7380D}" type="slidenum">
              <a:rPr lang="en-US"/>
              <a:pPr>
                <a:defRPr/>
              </a:pPr>
              <a:t>‹#›</a:t>
            </a:fld>
            <a:endParaRPr lang="en-US"/>
          </a:p>
        </p:txBody>
      </p:sp>
    </p:spTree>
    <p:extLst>
      <p:ext uri="{BB962C8B-B14F-4D97-AF65-F5344CB8AC3E}">
        <p14:creationId xmlns:p14="http://schemas.microsoft.com/office/powerpoint/2010/main" val="908125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6426CC71-53FE-5340-B9DF-DA2EA63B8516}" type="datetime1">
              <a:rPr lang="en-US"/>
              <a:pPr>
                <a:defRPr/>
              </a:pPr>
              <a:t>6/5/15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D3EAF1AD-FA57-974B-B5FA-F7F0E75C3C8C}" type="slidenum">
              <a:rPr lang="en-US"/>
              <a:pPr>
                <a:defRPr/>
              </a:pPr>
              <a:t>‹#›</a:t>
            </a:fld>
            <a:endParaRPr lang="en-US"/>
          </a:p>
        </p:txBody>
      </p:sp>
    </p:spTree>
    <p:extLst>
      <p:ext uri="{BB962C8B-B14F-4D97-AF65-F5344CB8AC3E}">
        <p14:creationId xmlns:p14="http://schemas.microsoft.com/office/powerpoint/2010/main" val="287890905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FCA94B1-D7B6-F84F-85AF-11B57843AB95}" type="slidenum">
              <a:rPr lang="en-US"/>
              <a:pPr>
                <a:defRPr/>
              </a:pPr>
              <a:t>‹#›</a:t>
            </a:fld>
            <a:endParaRPr lang="en-US"/>
          </a:p>
        </p:txBody>
      </p:sp>
    </p:spTree>
    <p:extLst>
      <p:ext uri="{BB962C8B-B14F-4D97-AF65-F5344CB8AC3E}">
        <p14:creationId xmlns:p14="http://schemas.microsoft.com/office/powerpoint/2010/main" val="30762049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ED1DDEB3-454B-D349-9B89-5A2415890DCC}" type="slidenum">
              <a:rPr lang="en-US"/>
              <a:pPr>
                <a:defRPr/>
              </a:pPr>
              <a:t>‹#›</a:t>
            </a:fld>
            <a:endParaRPr lang="en-US"/>
          </a:p>
        </p:txBody>
      </p:sp>
    </p:spTree>
    <p:extLst>
      <p:ext uri="{BB962C8B-B14F-4D97-AF65-F5344CB8AC3E}">
        <p14:creationId xmlns:p14="http://schemas.microsoft.com/office/powerpoint/2010/main" val="35398791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19D8B8FF-205A-A841-90AB-B75B984A0588}" type="slidenum">
              <a:rPr lang="en-US"/>
              <a:pPr>
                <a:defRPr/>
              </a:pPr>
              <a:t>‹#›</a:t>
            </a:fld>
            <a:endParaRPr lang="en-US"/>
          </a:p>
        </p:txBody>
      </p:sp>
    </p:spTree>
    <p:extLst>
      <p:ext uri="{BB962C8B-B14F-4D97-AF65-F5344CB8AC3E}">
        <p14:creationId xmlns:p14="http://schemas.microsoft.com/office/powerpoint/2010/main" val="95675511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CD748422-5A3B-7A4E-9B9C-CE846F8F14B2}" type="slidenum">
              <a:rPr lang="en-US"/>
              <a:pPr>
                <a:defRPr/>
              </a:pPr>
              <a:t>‹#›</a:t>
            </a:fld>
            <a:endParaRPr lang="en-US"/>
          </a:p>
        </p:txBody>
      </p:sp>
    </p:spTree>
    <p:extLst>
      <p:ext uri="{BB962C8B-B14F-4D97-AF65-F5344CB8AC3E}">
        <p14:creationId xmlns:p14="http://schemas.microsoft.com/office/powerpoint/2010/main" val="199874492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053E0F5-A807-ED45-92A3-E8B057EDC0A6}" type="slidenum">
              <a:rPr lang="en-US"/>
              <a:pPr>
                <a:defRPr/>
              </a:pPr>
              <a:t>‹#›</a:t>
            </a:fld>
            <a:endParaRPr lang="en-US"/>
          </a:p>
        </p:txBody>
      </p:sp>
    </p:spTree>
    <p:extLst>
      <p:ext uri="{BB962C8B-B14F-4D97-AF65-F5344CB8AC3E}">
        <p14:creationId xmlns:p14="http://schemas.microsoft.com/office/powerpoint/2010/main" val="17425035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BF488DA-59DD-0C4F-A786-26F9DC90C49A}" type="slidenum">
              <a:rPr lang="en-US"/>
              <a:pPr>
                <a:defRPr/>
              </a:pPr>
              <a:t>‹#›</a:t>
            </a:fld>
            <a:endParaRPr lang="en-US"/>
          </a:p>
        </p:txBody>
      </p:sp>
    </p:spTree>
    <p:extLst>
      <p:ext uri="{BB962C8B-B14F-4D97-AF65-F5344CB8AC3E}">
        <p14:creationId xmlns:p14="http://schemas.microsoft.com/office/powerpoint/2010/main" val="11383313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F2EC48B-7D64-054E-8CF3-60CD425CF848}" type="slidenum">
              <a:rPr lang="en-US"/>
              <a:pPr>
                <a:defRPr/>
              </a:pPr>
              <a:t>‹#›</a:t>
            </a:fld>
            <a:endParaRPr lang="en-US"/>
          </a:p>
        </p:txBody>
      </p:sp>
    </p:spTree>
    <p:extLst>
      <p:ext uri="{BB962C8B-B14F-4D97-AF65-F5344CB8AC3E}">
        <p14:creationId xmlns:p14="http://schemas.microsoft.com/office/powerpoint/2010/main" val="41001381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1"/>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37489615-A924-4E42-AD7E-790D2001B3CD}" type="slidenum">
              <a:rPr lang="en-US"/>
              <a:pPr>
                <a:defRPr/>
              </a:pPr>
              <a:t>‹#›</a:t>
            </a:fld>
            <a:endParaRPr lang="en-US"/>
          </a:p>
        </p:txBody>
      </p:sp>
    </p:spTree>
    <p:extLst>
      <p:ext uri="{BB962C8B-B14F-4D97-AF65-F5344CB8AC3E}">
        <p14:creationId xmlns:p14="http://schemas.microsoft.com/office/powerpoint/2010/main" val="14109348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D948DBD-75B3-504A-9441-D020BD462219}" type="slidenum">
              <a:rPr lang="en-US"/>
              <a:pPr>
                <a:defRPr/>
              </a:pPr>
              <a:t>‹#›</a:t>
            </a:fld>
            <a:endParaRPr lang="en-US"/>
          </a:p>
        </p:txBody>
      </p:sp>
    </p:spTree>
    <p:extLst>
      <p:ext uri="{BB962C8B-B14F-4D97-AF65-F5344CB8AC3E}">
        <p14:creationId xmlns:p14="http://schemas.microsoft.com/office/powerpoint/2010/main" val="9248518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37F8BA5E-04B4-2B49-85D0-92D1CB7DDC98}" type="slidenum">
              <a:rPr lang="en-US"/>
              <a:pPr>
                <a:defRPr/>
              </a:pPr>
              <a:t>‹#›</a:t>
            </a:fld>
            <a:endParaRPr lang="en-US"/>
          </a:p>
        </p:txBody>
      </p:sp>
    </p:spTree>
    <p:extLst>
      <p:ext uri="{BB962C8B-B14F-4D97-AF65-F5344CB8AC3E}">
        <p14:creationId xmlns:p14="http://schemas.microsoft.com/office/powerpoint/2010/main" val="351024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457679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73ED406C-8EEB-4F4D-8C75-B201E0C56A35}" type="datetime1">
              <a:rPr lang="en-US"/>
              <a:pPr>
                <a:defRPr/>
              </a:pPr>
              <a:t>6/5/15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E704721-3D53-854B-88D4-9908F0011C77}" type="slidenum">
              <a:rPr lang="en-US"/>
              <a:pPr>
                <a:defRPr/>
              </a:pPr>
              <a:t>‹#›</a:t>
            </a:fld>
            <a:endParaRPr lang="en-US"/>
          </a:p>
        </p:txBody>
      </p:sp>
    </p:spTree>
    <p:extLst>
      <p:ext uri="{BB962C8B-B14F-4D97-AF65-F5344CB8AC3E}">
        <p14:creationId xmlns:p14="http://schemas.microsoft.com/office/powerpoint/2010/main" val="28332800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7A4A75B-3107-6A43-BC2F-8FA49AEB766D}" type="slidenum">
              <a:rPr lang="en-US"/>
              <a:pPr>
                <a:defRPr/>
              </a:pPr>
              <a:t>‹#›</a:t>
            </a:fld>
            <a:endParaRPr lang="en-US"/>
          </a:p>
        </p:txBody>
      </p:sp>
    </p:spTree>
    <p:extLst>
      <p:ext uri="{BB962C8B-B14F-4D97-AF65-F5344CB8AC3E}">
        <p14:creationId xmlns:p14="http://schemas.microsoft.com/office/powerpoint/2010/main" val="10631278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3BB68F9-BA5B-A04F-B8F8-9A89C5E7FB8B}" type="slidenum">
              <a:rPr lang="en-US"/>
              <a:pPr>
                <a:defRPr/>
              </a:pPr>
              <a:t>‹#›</a:t>
            </a:fld>
            <a:endParaRPr lang="en-US"/>
          </a:p>
        </p:txBody>
      </p:sp>
    </p:spTree>
    <p:extLst>
      <p:ext uri="{BB962C8B-B14F-4D97-AF65-F5344CB8AC3E}">
        <p14:creationId xmlns:p14="http://schemas.microsoft.com/office/powerpoint/2010/main" val="31479811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60C69AA-B908-DD4A-9388-3E6DCCBE9469}" type="slidenum">
              <a:rPr lang="en-US"/>
              <a:pPr>
                <a:defRPr/>
              </a:pPr>
              <a:t>‹#›</a:t>
            </a:fld>
            <a:endParaRPr lang="en-US"/>
          </a:p>
        </p:txBody>
      </p:sp>
    </p:spTree>
    <p:extLst>
      <p:ext uri="{BB962C8B-B14F-4D97-AF65-F5344CB8AC3E}">
        <p14:creationId xmlns:p14="http://schemas.microsoft.com/office/powerpoint/2010/main" val="27891242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01A7719-E22D-AF45-9129-33B6F58AE492}" type="slidenum">
              <a:rPr lang="en-US"/>
              <a:pPr>
                <a:defRPr/>
              </a:pPr>
              <a:t>‹#›</a:t>
            </a:fld>
            <a:endParaRPr lang="en-US"/>
          </a:p>
        </p:txBody>
      </p:sp>
    </p:spTree>
    <p:extLst>
      <p:ext uri="{BB962C8B-B14F-4D97-AF65-F5344CB8AC3E}">
        <p14:creationId xmlns:p14="http://schemas.microsoft.com/office/powerpoint/2010/main" val="13274452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08B6575-90C5-FE47-8D4A-354FB8938131}" type="slidenum">
              <a:rPr lang="en-US"/>
              <a:pPr>
                <a:defRPr/>
              </a:pPr>
              <a:t>‹#›</a:t>
            </a:fld>
            <a:endParaRPr lang="en-US"/>
          </a:p>
        </p:txBody>
      </p:sp>
    </p:spTree>
    <p:extLst>
      <p:ext uri="{BB962C8B-B14F-4D97-AF65-F5344CB8AC3E}">
        <p14:creationId xmlns:p14="http://schemas.microsoft.com/office/powerpoint/2010/main" val="30825509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38"/>
              <a:ext cx="3167"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50"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235659523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38E3C088-5109-1A46-94CB-CAF96A4F9459}" type="datetime1">
              <a:rPr lang="en-US"/>
              <a:pPr>
                <a:defRPr/>
              </a:pPr>
              <a:t>6/5/15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45D49A9-A04E-794E-8706-A4A8F9189B2B}" type="slidenum">
              <a:rPr lang="en-US"/>
              <a:pPr>
                <a:defRPr/>
              </a:pPr>
              <a:t>‹#›</a:t>
            </a:fld>
            <a:endParaRPr lang="en-US"/>
          </a:p>
        </p:txBody>
      </p:sp>
    </p:spTree>
    <p:extLst>
      <p:ext uri="{BB962C8B-B14F-4D97-AF65-F5344CB8AC3E}">
        <p14:creationId xmlns:p14="http://schemas.microsoft.com/office/powerpoint/2010/main" val="267173653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CB283FA-E227-B542-BBD3-0A1ABBEA9E5F}"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171355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CDC3FBD-77AB-2349-95DD-844B29235AC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940655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BBF793F-3D59-C946-923B-C668F9B10F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18938737"/>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6A561643-39BE-3A48-ACF0-782C48A9B4F4}" type="datetime1">
              <a:rPr lang="en-US"/>
              <a:pPr>
                <a:defRPr/>
              </a:pPr>
              <a:t>6/5/15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CB943775-DF27-6448-9C1C-D58BDFE3CA7F}" type="slidenum">
              <a:rPr lang="en-US"/>
              <a:pPr>
                <a:defRPr/>
              </a:pPr>
              <a:t>‹#›</a:t>
            </a:fld>
            <a:endParaRPr lang="en-US"/>
          </a:p>
        </p:txBody>
      </p:sp>
    </p:spTree>
    <p:extLst>
      <p:ext uri="{BB962C8B-B14F-4D97-AF65-F5344CB8AC3E}">
        <p14:creationId xmlns:p14="http://schemas.microsoft.com/office/powerpoint/2010/main" val="21911731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33DDD584-33EE-0143-801A-7D753CF8414B}"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858962"/>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ACA2DBCE-9431-4440-84E6-18974383E85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985769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9B75A3E3-8F15-AE4B-89EE-228A8996730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26092227"/>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F3CBFEFE-329B-A441-998E-4188C63DD6A5}"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84105449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22EAD3-3E1A-B749-A555-81E49ABABDF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63612593"/>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049564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516456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57611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133522"/>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4545313"/>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9330CB-1AC3-8E42-99E9-243A00A428F0}" type="datetime1">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C2F43F7-B597-BD4E-8268-825CCC52EB7D}" type="slidenum">
              <a:rPr lang="en-US"/>
              <a:pPr>
                <a:defRPr/>
              </a:pPr>
              <a:t>‹#›</a:t>
            </a:fld>
            <a:endParaRPr lang="en-US"/>
          </a:p>
        </p:txBody>
      </p:sp>
    </p:spTree>
    <p:extLst>
      <p:ext uri="{BB962C8B-B14F-4D97-AF65-F5344CB8AC3E}">
        <p14:creationId xmlns:p14="http://schemas.microsoft.com/office/powerpoint/2010/main" val="177860140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168294"/>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99856"/>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88003685"/>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3183082"/>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1E9795D-700A-BF45-A077-9332BFA5DE22}" type="slidenum">
              <a:rPr lang="en-US"/>
              <a:pPr>
                <a:defRPr/>
              </a:pPr>
              <a:t>‹#›</a:t>
            </a:fld>
            <a:r>
              <a:rPr lang="en-US"/>
              <a:t>   (c) Mark Gerstein, 2002, Yale, bioinfo.mbb.yale.edu</a:t>
            </a:r>
          </a:p>
        </p:txBody>
      </p:sp>
    </p:spTree>
    <p:extLst>
      <p:ext uri="{BB962C8B-B14F-4D97-AF65-F5344CB8AC3E}">
        <p14:creationId xmlns:p14="http://schemas.microsoft.com/office/powerpoint/2010/main" val="138699329"/>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EF3849F-EA71-D042-AE0E-D4C2FF68653C}" type="slidenum">
              <a:rPr lang="en-US"/>
              <a:pPr>
                <a:defRPr/>
              </a:pPr>
              <a:t>‹#›</a:t>
            </a:fld>
            <a:r>
              <a:rPr lang="en-US"/>
              <a:t>   (c) Mark Gerstein, 2002, Yale, bioinfo.mbb.yale.edu</a:t>
            </a:r>
          </a:p>
        </p:txBody>
      </p:sp>
    </p:spTree>
    <p:extLst>
      <p:ext uri="{BB962C8B-B14F-4D97-AF65-F5344CB8AC3E}">
        <p14:creationId xmlns:p14="http://schemas.microsoft.com/office/powerpoint/2010/main" val="2704533184"/>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B492553F-E77C-564E-937A-EAB7779529DD}" type="slidenum">
              <a:rPr lang="en-US"/>
              <a:pPr>
                <a:defRPr/>
              </a:pPr>
              <a:t>‹#›</a:t>
            </a:fld>
            <a:r>
              <a:rPr lang="en-US"/>
              <a:t>   (c) Mark Gerstein, 2002, Yale, bioinfo.mbb.yale.edu</a:t>
            </a:r>
          </a:p>
        </p:txBody>
      </p:sp>
    </p:spTree>
    <p:extLst>
      <p:ext uri="{BB962C8B-B14F-4D97-AF65-F5344CB8AC3E}">
        <p14:creationId xmlns:p14="http://schemas.microsoft.com/office/powerpoint/2010/main" val="1453888756"/>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5177C37-8760-804A-AC34-AF250ABEE38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420012383"/>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98C0754-658E-894B-B54C-81F98768E24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855814729"/>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001B6DA-D105-DD47-BAAD-81A8FAB912FC}"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264875522"/>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8F5A46C2-FE23-6D4C-849B-5BA83F20E678}" type="datetime1">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3659D69F-F26E-0E49-9818-739F9BCED394}" type="slidenum">
              <a:rPr lang="en-US"/>
              <a:pPr>
                <a:defRPr/>
              </a:pPr>
              <a:t>‹#›</a:t>
            </a:fld>
            <a:endParaRPr lang="en-US"/>
          </a:p>
        </p:txBody>
      </p:sp>
    </p:spTree>
    <p:extLst>
      <p:ext uri="{BB962C8B-B14F-4D97-AF65-F5344CB8AC3E}">
        <p14:creationId xmlns:p14="http://schemas.microsoft.com/office/powerpoint/2010/main" val="7916305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4F85FB31-53DE-EE4C-8496-BD0B75508F8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81757953"/>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CF440896-6B6B-E546-BAB2-4B2AD4EFEA5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741367111"/>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5F8B6326-5C32-1C47-BFD7-7D71457837F8}"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94575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5A2A80B4-472F-6348-B4B0-9E7976605F7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6837935"/>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A9D59F24-3F63-2B4C-B8D1-1DE79C891CF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4028085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623F46A6-67D2-7E49-833D-7BB06711D0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153438002"/>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E2C1B65A-647C-A649-9B1A-AD82CF5EC001}"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11649745"/>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361027DB-A952-C247-ABC3-991633B9430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580248201"/>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1223880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37609634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7A42B947-F1E1-884E-87CA-3086D579460A}"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7981D0A6-DEBE-FA43-8F67-318C84E6412B}" type="slidenum">
              <a:rPr lang="en-US"/>
              <a:pPr>
                <a:defRPr/>
              </a:pPr>
              <a:t>‹#›</a:t>
            </a:fld>
            <a:endParaRPr lang="en-US"/>
          </a:p>
        </p:txBody>
      </p:sp>
    </p:spTree>
    <p:extLst>
      <p:ext uri="{BB962C8B-B14F-4D97-AF65-F5344CB8AC3E}">
        <p14:creationId xmlns:p14="http://schemas.microsoft.com/office/powerpoint/2010/main" val="11046307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64419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95103"/>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19929988"/>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650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22027"/>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05839997"/>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D9661F0-99D0-344C-BAA5-A03336B83E19}" type="slidenum">
              <a:rPr lang="en-US"/>
              <a:pPr>
                <a:defRPr/>
              </a:pPr>
              <a:t>‹#›</a:t>
            </a:fld>
            <a:r>
              <a:rPr lang="en-US"/>
              <a:t>   (c) Mark Gerstein, 2002, Yale, bioinfo.mbb.yale.edu</a:t>
            </a:r>
          </a:p>
        </p:txBody>
      </p:sp>
    </p:spTree>
    <p:extLst>
      <p:ext uri="{BB962C8B-B14F-4D97-AF65-F5344CB8AC3E}">
        <p14:creationId xmlns:p14="http://schemas.microsoft.com/office/powerpoint/2010/main" val="1678675479"/>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458F4FF8-070F-494A-8BE7-DA065E43BE3F}" type="slidenum">
              <a:rPr lang="en-US"/>
              <a:pPr>
                <a:defRPr/>
              </a:pPr>
              <a:t>‹#›</a:t>
            </a:fld>
            <a:r>
              <a:rPr lang="en-US"/>
              <a:t>   (c) Mark Gerstein, 2002, Yale, bioinfo.mbb.yale.edu</a:t>
            </a:r>
          </a:p>
        </p:txBody>
      </p:sp>
    </p:spTree>
    <p:extLst>
      <p:ext uri="{BB962C8B-B14F-4D97-AF65-F5344CB8AC3E}">
        <p14:creationId xmlns:p14="http://schemas.microsoft.com/office/powerpoint/2010/main" val="1999602795"/>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9"/>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229185D-4246-FD41-B2CC-920BE9867845}" type="slidenum">
              <a:rPr lang="en-US"/>
              <a:pPr>
                <a:defRPr/>
              </a:pPr>
              <a:t>‹#›</a:t>
            </a:fld>
            <a:r>
              <a:rPr lang="en-US"/>
              <a:t>   (c) Mark Gerstein, 2002, Yale, bioinfo.mbb.yale.edu</a:t>
            </a:r>
          </a:p>
        </p:txBody>
      </p:sp>
    </p:spTree>
    <p:extLst>
      <p:ext uri="{BB962C8B-B14F-4D97-AF65-F5344CB8AC3E}">
        <p14:creationId xmlns:p14="http://schemas.microsoft.com/office/powerpoint/2010/main" val="3092592141"/>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472027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23E552AE-A2B6-7E43-B18C-FDFFA22F6FDE}"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6FEED0B4-028B-DA4B-BFE5-28361707B198}" type="slidenum">
              <a:rPr lang="en-US"/>
              <a:pPr>
                <a:defRPr/>
              </a:pPr>
              <a:t>‹#›</a:t>
            </a:fld>
            <a:endParaRPr lang="en-US"/>
          </a:p>
        </p:txBody>
      </p:sp>
    </p:spTree>
    <p:extLst>
      <p:ext uri="{BB962C8B-B14F-4D97-AF65-F5344CB8AC3E}">
        <p14:creationId xmlns:p14="http://schemas.microsoft.com/office/powerpoint/2010/main" val="260281456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4762614"/>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28723"/>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10184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044585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98882081"/>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1711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489625525"/>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054252144"/>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723953"/>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529223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514EA03F-BB1A-EA48-A787-C4F4D7281CD6}" type="slidenum">
              <a:rPr lang="en-US"/>
              <a:pPr>
                <a:defRPr/>
              </a:pPr>
              <a:t>‹#›</a:t>
            </a:fld>
            <a:r>
              <a:rPr lang="en-US"/>
              <a:t>   (c) Mark Gerstein, 2002, Yale, bioinfo.mbb.yale.edu</a:t>
            </a:r>
          </a:p>
        </p:txBody>
      </p:sp>
    </p:spTree>
    <p:extLst>
      <p:ext uri="{BB962C8B-B14F-4D97-AF65-F5344CB8AC3E}">
        <p14:creationId xmlns:p14="http://schemas.microsoft.com/office/powerpoint/2010/main" val="441211702"/>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42200"/>
      </p:ext>
    </p:extLst>
  </p:cSld>
  <p:clrMapOvr>
    <a:masterClrMapping/>
  </p:clrMapOvr>
  <p:transition xmlns:p14="http://schemas.microsoft.com/office/powerpoint/2010/main"/>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9476860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BDC10D16-CEAC-7141-A3DE-A1F33B95B301}"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428BB2DC-3820-4548-BCB2-A4B05CC532E4}" type="slidenum">
              <a:rPr lang="en-US"/>
              <a:pPr>
                <a:defRPr/>
              </a:pPr>
              <a:t>‹#›</a:t>
            </a:fld>
            <a:endParaRPr lang="en-US"/>
          </a:p>
        </p:txBody>
      </p:sp>
    </p:spTree>
    <p:extLst>
      <p:ext uri="{BB962C8B-B14F-4D97-AF65-F5344CB8AC3E}">
        <p14:creationId xmlns:p14="http://schemas.microsoft.com/office/powerpoint/2010/main" val="4032574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3D7461A-AEDC-A142-909C-396F6147868C}"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3E66B42-904B-7B43-A158-20E33F70FE56}" type="slidenum">
              <a:rPr lang="en-US"/>
              <a:pPr>
                <a:defRPr/>
              </a:pPr>
              <a:t>‹#›</a:t>
            </a:fld>
            <a:endParaRPr lang="en-US"/>
          </a:p>
        </p:txBody>
      </p:sp>
    </p:spTree>
    <p:extLst>
      <p:ext uri="{BB962C8B-B14F-4D97-AF65-F5344CB8AC3E}">
        <p14:creationId xmlns:p14="http://schemas.microsoft.com/office/powerpoint/2010/main" val="251844218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929C003B-C8ED-1446-8A24-D3429E6D119D}"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C21862D7-A42D-274E-B60E-82492D95B46E}" type="slidenum">
              <a:rPr lang="en-US"/>
              <a:pPr>
                <a:defRPr/>
              </a:pPr>
              <a:t>‹#›</a:t>
            </a:fld>
            <a:endParaRPr lang="en-US"/>
          </a:p>
        </p:txBody>
      </p:sp>
    </p:spTree>
    <p:extLst>
      <p:ext uri="{BB962C8B-B14F-4D97-AF65-F5344CB8AC3E}">
        <p14:creationId xmlns:p14="http://schemas.microsoft.com/office/powerpoint/2010/main" val="84899626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C54EB7CD-C66C-ED48-9483-36B2C706C2EC}" type="datetime1">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86E0F068-49C2-1741-BE9E-A6834612103F}" type="slidenum">
              <a:rPr lang="en-US"/>
              <a:pPr>
                <a:defRPr/>
              </a:pPr>
              <a:t>‹#›</a:t>
            </a:fld>
            <a:endParaRPr lang="en-US"/>
          </a:p>
        </p:txBody>
      </p:sp>
    </p:spTree>
    <p:extLst>
      <p:ext uri="{BB962C8B-B14F-4D97-AF65-F5344CB8AC3E}">
        <p14:creationId xmlns:p14="http://schemas.microsoft.com/office/powerpoint/2010/main" val="324961569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1CC7788B-E14E-E84F-B1D6-1C65324F14BB}" type="datetime1">
              <a:rPr lang="en-US"/>
              <a:pPr>
                <a:defRPr/>
              </a:pPr>
              <a:t>6/5/15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4CD546CC-8D06-3C42-8116-C7C36BB8B7B1}" type="slidenum">
              <a:rPr lang="en-US"/>
              <a:pPr>
                <a:defRPr/>
              </a:pPr>
              <a:t>‹#›</a:t>
            </a:fld>
            <a:endParaRPr lang="en-US"/>
          </a:p>
        </p:txBody>
      </p:sp>
    </p:spTree>
    <p:extLst>
      <p:ext uri="{BB962C8B-B14F-4D97-AF65-F5344CB8AC3E}">
        <p14:creationId xmlns:p14="http://schemas.microsoft.com/office/powerpoint/2010/main" val="23520184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33F2B01A-231E-304D-8C58-969339E63A1E}" type="datetime1">
              <a:rPr lang="en-US"/>
              <a:pPr>
                <a:defRPr/>
              </a:pPr>
              <a:t>6/5/15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A7AF4A7F-240C-3144-AE0A-F1127EF6E439}" type="slidenum">
              <a:rPr lang="en-US"/>
              <a:pPr>
                <a:defRPr/>
              </a:pPr>
              <a:t>‹#›</a:t>
            </a:fld>
            <a:endParaRPr lang="en-US"/>
          </a:p>
        </p:txBody>
      </p:sp>
    </p:spTree>
    <p:extLst>
      <p:ext uri="{BB962C8B-B14F-4D97-AF65-F5344CB8AC3E}">
        <p14:creationId xmlns:p14="http://schemas.microsoft.com/office/powerpoint/2010/main" val="277181786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F5F15639-7FC9-6149-84C7-65B8F31C44F1}" type="datetime1">
              <a:rPr lang="en-US"/>
              <a:pPr>
                <a:defRPr/>
              </a:pPr>
              <a:t>6/5/15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AD097957-D088-BB40-98E8-48BD6DAAB438}" type="slidenum">
              <a:rPr lang="en-US"/>
              <a:pPr>
                <a:defRPr/>
              </a:pPr>
              <a:t>‹#›</a:t>
            </a:fld>
            <a:endParaRPr lang="en-US"/>
          </a:p>
        </p:txBody>
      </p:sp>
    </p:spTree>
    <p:extLst>
      <p:ext uri="{BB962C8B-B14F-4D97-AF65-F5344CB8AC3E}">
        <p14:creationId xmlns:p14="http://schemas.microsoft.com/office/powerpoint/2010/main" val="6872966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481AC66-7300-1840-99F7-ECD7E16B8A2D}" type="datetime1">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5BF4CB66-DC14-BF48-B817-82D6B46864CE}" type="slidenum">
              <a:rPr lang="en-US"/>
              <a:pPr>
                <a:defRPr/>
              </a:pPr>
              <a:t>‹#›</a:t>
            </a:fld>
            <a:endParaRPr lang="en-US"/>
          </a:p>
        </p:txBody>
      </p:sp>
    </p:spTree>
    <p:extLst>
      <p:ext uri="{BB962C8B-B14F-4D97-AF65-F5344CB8AC3E}">
        <p14:creationId xmlns:p14="http://schemas.microsoft.com/office/powerpoint/2010/main" val="3572926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EFBA21D3-5BA3-7840-ABF3-72DE07C3602A}" type="slidenum">
              <a:rPr lang="en-US"/>
              <a:pPr>
                <a:defRPr/>
              </a:pPr>
              <a:t>‹#›</a:t>
            </a:fld>
            <a:endParaRPr lang="en-US"/>
          </a:p>
        </p:txBody>
      </p:sp>
    </p:spTree>
    <p:extLst>
      <p:ext uri="{BB962C8B-B14F-4D97-AF65-F5344CB8AC3E}">
        <p14:creationId xmlns:p14="http://schemas.microsoft.com/office/powerpoint/2010/main" val="378151082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B1E7A4D4-FF64-8746-A04B-60B30BD409C8}" type="datetime1">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B45925BD-7B16-BB42-A5D7-948A95508AD4}" type="slidenum">
              <a:rPr lang="en-US"/>
              <a:pPr>
                <a:defRPr/>
              </a:pPr>
              <a:t>‹#›</a:t>
            </a:fld>
            <a:endParaRPr lang="en-US"/>
          </a:p>
        </p:txBody>
      </p:sp>
    </p:spTree>
    <p:extLst>
      <p:ext uri="{BB962C8B-B14F-4D97-AF65-F5344CB8AC3E}">
        <p14:creationId xmlns:p14="http://schemas.microsoft.com/office/powerpoint/2010/main" val="381885689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F6CC36A-1D2F-C949-9DE3-1DECC2FFC242}"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6FDF8B3-8801-5E4D-A9E1-D577E48618CC}" type="slidenum">
              <a:rPr lang="en-US"/>
              <a:pPr>
                <a:defRPr/>
              </a:pPr>
              <a:t>‹#›</a:t>
            </a:fld>
            <a:endParaRPr lang="en-US"/>
          </a:p>
        </p:txBody>
      </p:sp>
    </p:spTree>
    <p:extLst>
      <p:ext uri="{BB962C8B-B14F-4D97-AF65-F5344CB8AC3E}">
        <p14:creationId xmlns:p14="http://schemas.microsoft.com/office/powerpoint/2010/main" val="38208172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921E2397-7C82-D44B-A029-69D3B4930B4F}" type="datetime1">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87E036CA-A042-0449-BCC1-F64123B07586}" type="slidenum">
              <a:rPr lang="en-US"/>
              <a:pPr>
                <a:defRPr/>
              </a:pPr>
              <a:t>‹#›</a:t>
            </a:fld>
            <a:endParaRPr lang="en-US"/>
          </a:p>
        </p:txBody>
      </p:sp>
    </p:spTree>
    <p:extLst>
      <p:ext uri="{BB962C8B-B14F-4D97-AF65-F5344CB8AC3E}">
        <p14:creationId xmlns:p14="http://schemas.microsoft.com/office/powerpoint/2010/main" val="316634135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11410147"/>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37903"/>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335778857"/>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454273"/>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98662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56529287"/>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72460"/>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4385035"/>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6674211"/>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931250196"/>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467582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879372"/>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004010"/>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3193031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D6A408AB-0EFF-E64D-9A9D-0ED8DADDAE6C}" type="slidenum">
              <a:rPr lang="en-US"/>
              <a:pPr>
                <a:defRPr/>
              </a:pPr>
              <a:t>‹#›</a:t>
            </a:fld>
            <a:endParaRPr lang="en-US"/>
          </a:p>
        </p:txBody>
      </p:sp>
    </p:spTree>
    <p:extLst>
      <p:ext uri="{BB962C8B-B14F-4D97-AF65-F5344CB8AC3E}">
        <p14:creationId xmlns:p14="http://schemas.microsoft.com/office/powerpoint/2010/main" val="212401538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77F992D-0499-D54E-B885-083E6A8E6F1E}" type="slidenum">
              <a:rPr lang="en-US"/>
              <a:pPr>
                <a:defRPr/>
              </a:pPr>
              <a:t>‹#›</a:t>
            </a:fld>
            <a:endParaRPr lang="en-US"/>
          </a:p>
        </p:txBody>
      </p:sp>
    </p:spTree>
    <p:extLst>
      <p:ext uri="{BB962C8B-B14F-4D97-AF65-F5344CB8AC3E}">
        <p14:creationId xmlns:p14="http://schemas.microsoft.com/office/powerpoint/2010/main" val="338268314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CCE1077-E806-324C-9C78-C3FB4ECAE7C8}" type="slidenum">
              <a:rPr lang="en-US"/>
              <a:pPr>
                <a:defRPr/>
              </a:pPr>
              <a:t>‹#›</a:t>
            </a:fld>
            <a:endParaRPr lang="en-US"/>
          </a:p>
        </p:txBody>
      </p:sp>
    </p:spTree>
    <p:extLst>
      <p:ext uri="{BB962C8B-B14F-4D97-AF65-F5344CB8AC3E}">
        <p14:creationId xmlns:p14="http://schemas.microsoft.com/office/powerpoint/2010/main" val="8612373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2D3A2DE-6666-C948-93AD-65D8947952ED}" type="slidenum">
              <a:rPr lang="en-US"/>
              <a:pPr>
                <a:defRPr/>
              </a:pPr>
              <a:t>‹#›</a:t>
            </a:fld>
            <a:endParaRPr lang="en-US"/>
          </a:p>
        </p:txBody>
      </p:sp>
    </p:spTree>
    <p:extLst>
      <p:ext uri="{BB962C8B-B14F-4D97-AF65-F5344CB8AC3E}">
        <p14:creationId xmlns:p14="http://schemas.microsoft.com/office/powerpoint/2010/main" val="2497796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597511"/>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3C9257B0-EE2F-444E-9090-A9D169C4D0D2}" type="slidenum">
              <a:rPr lang="en-US"/>
              <a:pPr>
                <a:defRPr/>
              </a:pPr>
              <a:t>‹#›</a:t>
            </a:fld>
            <a:endParaRPr lang="en-US"/>
          </a:p>
        </p:txBody>
      </p:sp>
    </p:spTree>
    <p:extLst>
      <p:ext uri="{BB962C8B-B14F-4D97-AF65-F5344CB8AC3E}">
        <p14:creationId xmlns:p14="http://schemas.microsoft.com/office/powerpoint/2010/main" val="17897958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B34A7AD7-9AF1-0048-93D6-20CBC86BF876}" type="slidenum">
              <a:rPr lang="en-US"/>
              <a:pPr>
                <a:defRPr/>
              </a:pPr>
              <a:t>‹#›</a:t>
            </a:fld>
            <a:endParaRPr lang="en-US"/>
          </a:p>
        </p:txBody>
      </p:sp>
    </p:spTree>
    <p:extLst>
      <p:ext uri="{BB962C8B-B14F-4D97-AF65-F5344CB8AC3E}">
        <p14:creationId xmlns:p14="http://schemas.microsoft.com/office/powerpoint/2010/main" val="24558506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792B8497-7E4D-A749-BDEB-CA9C2F6F239E}" type="slidenum">
              <a:rPr lang="en-US"/>
              <a:pPr>
                <a:defRPr/>
              </a:pPr>
              <a:t>‹#›</a:t>
            </a:fld>
            <a:endParaRPr lang="en-US"/>
          </a:p>
        </p:txBody>
      </p:sp>
    </p:spTree>
    <p:extLst>
      <p:ext uri="{BB962C8B-B14F-4D97-AF65-F5344CB8AC3E}">
        <p14:creationId xmlns:p14="http://schemas.microsoft.com/office/powerpoint/2010/main" val="5485578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2CC0EF70-5B26-0242-9A61-83179DEA5EC6}" type="slidenum">
              <a:rPr lang="en-US"/>
              <a:pPr>
                <a:defRPr/>
              </a:pPr>
              <a:t>‹#›</a:t>
            </a:fld>
            <a:endParaRPr lang="en-US"/>
          </a:p>
        </p:txBody>
      </p:sp>
    </p:spTree>
    <p:extLst>
      <p:ext uri="{BB962C8B-B14F-4D97-AF65-F5344CB8AC3E}">
        <p14:creationId xmlns:p14="http://schemas.microsoft.com/office/powerpoint/2010/main" val="30255009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0FE2D63-FCE8-A642-AB14-B79052B863EC}" type="slidenum">
              <a:rPr lang="en-US"/>
              <a:pPr>
                <a:defRPr/>
              </a:pPr>
              <a:t>‹#›</a:t>
            </a:fld>
            <a:endParaRPr lang="en-US"/>
          </a:p>
        </p:txBody>
      </p:sp>
    </p:spTree>
    <p:extLst>
      <p:ext uri="{BB962C8B-B14F-4D97-AF65-F5344CB8AC3E}">
        <p14:creationId xmlns:p14="http://schemas.microsoft.com/office/powerpoint/2010/main" val="99156167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B1B781E-9130-B441-ACF9-F668C9887108}" type="slidenum">
              <a:rPr lang="en-US"/>
              <a:pPr>
                <a:defRPr/>
              </a:pPr>
              <a:t>‹#›</a:t>
            </a:fld>
            <a:endParaRPr lang="en-US"/>
          </a:p>
        </p:txBody>
      </p:sp>
    </p:spTree>
    <p:extLst>
      <p:ext uri="{BB962C8B-B14F-4D97-AF65-F5344CB8AC3E}">
        <p14:creationId xmlns:p14="http://schemas.microsoft.com/office/powerpoint/2010/main" val="222544770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55041FB-FF43-884D-998F-84E029D788A0}" type="slidenum">
              <a:rPr lang="en-US"/>
              <a:pPr>
                <a:defRPr/>
              </a:pPr>
              <a:t>‹#›</a:t>
            </a:fld>
            <a:endParaRPr lang="en-US"/>
          </a:p>
        </p:txBody>
      </p:sp>
    </p:spTree>
    <p:extLst>
      <p:ext uri="{BB962C8B-B14F-4D97-AF65-F5344CB8AC3E}">
        <p14:creationId xmlns:p14="http://schemas.microsoft.com/office/powerpoint/2010/main" val="1330967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83441818"/>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0546103"/>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319971938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9311065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0359791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090011"/>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794408"/>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1409323"/>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28238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623029760"/>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75647507"/>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277408"/>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503909"/>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21743"/>
      </p:ext>
    </p:extLst>
  </p:cSld>
  <p:clrMapOvr>
    <a:masterClrMapping/>
  </p:clrMapOvr>
  <p:transition xmlns:p14="http://schemas.microsoft.com/office/powerpoint/2010/main"/>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364040690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1869252"/>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8970100"/>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9407798"/>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1292608020"/>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281103"/>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4278416"/>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83791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319189"/>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253625526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38527489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378196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7150961"/>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687645"/>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5993802"/>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177988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E5365CC-F323-2D4C-ABD9-8E80DCC1205E}"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5518571"/>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547717-F6A2-D642-BAB6-A839BC8F0903}"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1441188996"/>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700BD10D-B215-B145-9ED6-37388CD59ACC}" type="slidenum">
              <a:rPr lang="en-US"/>
              <a:pPr>
                <a:defRPr/>
              </a:pPr>
              <a:t>‹#›</a:t>
            </a:fld>
            <a:endParaRPr lang="en-US"/>
          </a:p>
        </p:txBody>
      </p:sp>
    </p:spTree>
    <p:extLst>
      <p:ext uri="{BB962C8B-B14F-4D97-AF65-F5344CB8AC3E}">
        <p14:creationId xmlns:p14="http://schemas.microsoft.com/office/powerpoint/2010/main" val="40019417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11D9BC71-40B1-F24F-BE2A-279589AC0020}" type="slidenum">
              <a:rPr lang="en-US"/>
              <a:pPr>
                <a:defRPr/>
              </a:pPr>
              <a:t>‹#›</a:t>
            </a:fld>
            <a:endParaRPr lang="en-US"/>
          </a:p>
        </p:txBody>
      </p:sp>
    </p:spTree>
    <p:extLst>
      <p:ext uri="{BB962C8B-B14F-4D97-AF65-F5344CB8AC3E}">
        <p14:creationId xmlns:p14="http://schemas.microsoft.com/office/powerpoint/2010/main" val="32282160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E139BE00-E476-8646-8E15-B12DB4AAD206}" type="slidenum">
              <a:rPr lang="en-US"/>
              <a:pPr>
                <a:defRPr/>
              </a:pPr>
              <a:t>‹#›</a:t>
            </a:fld>
            <a:endParaRPr lang="en-US"/>
          </a:p>
        </p:txBody>
      </p:sp>
    </p:spTree>
    <p:extLst>
      <p:ext uri="{BB962C8B-B14F-4D97-AF65-F5344CB8AC3E}">
        <p14:creationId xmlns:p14="http://schemas.microsoft.com/office/powerpoint/2010/main" val="17241386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82BCDAFA-1D12-EC4D-8A8A-EA75CC211B50}" type="slidenum">
              <a:rPr lang="en-US"/>
              <a:pPr>
                <a:defRPr/>
              </a:pPr>
              <a:t>‹#›</a:t>
            </a:fld>
            <a:endParaRPr lang="en-US"/>
          </a:p>
        </p:txBody>
      </p:sp>
    </p:spTree>
    <p:extLst>
      <p:ext uri="{BB962C8B-B14F-4D97-AF65-F5344CB8AC3E}">
        <p14:creationId xmlns:p14="http://schemas.microsoft.com/office/powerpoint/2010/main" val="10404320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0C81F398-E2EA-9F49-88A8-15267FD6880E}" type="slidenum">
              <a:rPr lang="en-US"/>
              <a:pPr>
                <a:defRPr/>
              </a:pPr>
              <a:t>‹#›</a:t>
            </a:fld>
            <a:endParaRPr lang="en-US"/>
          </a:p>
        </p:txBody>
      </p:sp>
    </p:spTree>
    <p:extLst>
      <p:ext uri="{BB962C8B-B14F-4D97-AF65-F5344CB8AC3E}">
        <p14:creationId xmlns:p14="http://schemas.microsoft.com/office/powerpoint/2010/main" val="457652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44289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059308DE-2732-D64A-8B45-5FB400BFB0AD}" type="slidenum">
              <a:rPr lang="en-US"/>
              <a:pPr>
                <a:defRPr/>
              </a:pPr>
              <a:t>‹#›</a:t>
            </a:fld>
            <a:endParaRPr lang="en-US"/>
          </a:p>
        </p:txBody>
      </p:sp>
    </p:spTree>
    <p:extLst>
      <p:ext uri="{BB962C8B-B14F-4D97-AF65-F5344CB8AC3E}">
        <p14:creationId xmlns:p14="http://schemas.microsoft.com/office/powerpoint/2010/main" val="64680895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7E66F17F-A2CD-464A-982E-A37510CAB4A9}" type="slidenum">
              <a:rPr lang="en-US"/>
              <a:pPr>
                <a:defRPr/>
              </a:pPr>
              <a:t>‹#›</a:t>
            </a:fld>
            <a:endParaRPr lang="en-US"/>
          </a:p>
        </p:txBody>
      </p:sp>
    </p:spTree>
    <p:extLst>
      <p:ext uri="{BB962C8B-B14F-4D97-AF65-F5344CB8AC3E}">
        <p14:creationId xmlns:p14="http://schemas.microsoft.com/office/powerpoint/2010/main" val="994129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1BA8A527-8CE7-264E-B709-8A81AFD75148}" type="slidenum">
              <a:rPr lang="en-US"/>
              <a:pPr>
                <a:defRPr/>
              </a:pPr>
              <a:t>‹#›</a:t>
            </a:fld>
            <a:endParaRPr lang="en-US"/>
          </a:p>
        </p:txBody>
      </p:sp>
    </p:spTree>
    <p:extLst>
      <p:ext uri="{BB962C8B-B14F-4D97-AF65-F5344CB8AC3E}">
        <p14:creationId xmlns:p14="http://schemas.microsoft.com/office/powerpoint/2010/main" val="11091715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C4942597-6BF2-7441-95A2-AF74F0483D29}" type="slidenum">
              <a:rPr lang="en-US"/>
              <a:pPr>
                <a:defRPr/>
              </a:pPr>
              <a:t>‹#›</a:t>
            </a:fld>
            <a:endParaRPr lang="en-US"/>
          </a:p>
        </p:txBody>
      </p:sp>
    </p:spTree>
    <p:extLst>
      <p:ext uri="{BB962C8B-B14F-4D97-AF65-F5344CB8AC3E}">
        <p14:creationId xmlns:p14="http://schemas.microsoft.com/office/powerpoint/2010/main" val="26624027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A42B971B-C4C6-8543-86BE-CC0EFB3CF337}" type="slidenum">
              <a:rPr lang="en-US"/>
              <a:pPr>
                <a:defRPr/>
              </a:pPr>
              <a:t>‹#›</a:t>
            </a:fld>
            <a:endParaRPr lang="en-US"/>
          </a:p>
        </p:txBody>
      </p:sp>
    </p:spTree>
    <p:extLst>
      <p:ext uri="{BB962C8B-B14F-4D97-AF65-F5344CB8AC3E}">
        <p14:creationId xmlns:p14="http://schemas.microsoft.com/office/powerpoint/2010/main" val="347317529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C00E09B-6213-C04A-8015-EFA29E6388EE}" type="slidenum">
              <a:rPr lang="en-US"/>
              <a:pPr>
                <a:defRPr/>
              </a:pPr>
              <a:t>‹#›</a:t>
            </a:fld>
            <a:endParaRPr lang="en-US"/>
          </a:p>
        </p:txBody>
      </p:sp>
    </p:spTree>
    <p:extLst>
      <p:ext uri="{BB962C8B-B14F-4D97-AF65-F5344CB8AC3E}">
        <p14:creationId xmlns:p14="http://schemas.microsoft.com/office/powerpoint/2010/main" val="342096439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42"/>
              <a:ext cx="316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607"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67">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42477426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F30248DB-7F05-5B48-AB1B-8CABF7BF33A5}" type="slidenum">
              <a:rPr lang="en-US"/>
              <a:pPr>
                <a:defRPr/>
              </a:pPr>
              <a:t>‹#›</a:t>
            </a:fld>
            <a:endParaRPr lang="en-US"/>
          </a:p>
        </p:txBody>
      </p:sp>
    </p:spTree>
    <p:extLst>
      <p:ext uri="{BB962C8B-B14F-4D97-AF65-F5344CB8AC3E}">
        <p14:creationId xmlns:p14="http://schemas.microsoft.com/office/powerpoint/2010/main" val="27008443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24"/>
            <a:ext cx="7772400" cy="30777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22E7B2D-F074-0542-BD68-7BE8FEBD52A0}" type="slidenum">
              <a:rPr lang="en-US"/>
              <a:pPr>
                <a:defRPr/>
              </a:pPr>
              <a:t>‹#›</a:t>
            </a:fld>
            <a:endParaRPr lang="en-US"/>
          </a:p>
        </p:txBody>
      </p:sp>
    </p:spTree>
    <p:extLst>
      <p:ext uri="{BB962C8B-B14F-4D97-AF65-F5344CB8AC3E}">
        <p14:creationId xmlns:p14="http://schemas.microsoft.com/office/powerpoint/2010/main" val="73058840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14"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00"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687C3CD-63AF-0245-BEE3-62F003634435}" type="slidenum">
              <a:rPr lang="en-US"/>
              <a:pPr>
                <a:defRPr/>
              </a:pPr>
              <a:t>‹#›</a:t>
            </a:fld>
            <a:endParaRPr lang="en-US"/>
          </a:p>
        </p:txBody>
      </p:sp>
    </p:spTree>
    <p:extLst>
      <p:ext uri="{BB962C8B-B14F-4D97-AF65-F5344CB8AC3E}">
        <p14:creationId xmlns:p14="http://schemas.microsoft.com/office/powerpoint/2010/main" val="2272636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19978"/>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4D571C22-3A1A-7F48-B9D1-CD2D9233E4BF}" type="slidenum">
              <a:rPr lang="en-US"/>
              <a:pPr>
                <a:defRPr/>
              </a:pPr>
              <a:t>‹#›</a:t>
            </a:fld>
            <a:endParaRPr lang="en-US"/>
          </a:p>
        </p:txBody>
      </p:sp>
    </p:spTree>
    <p:extLst>
      <p:ext uri="{BB962C8B-B14F-4D97-AF65-F5344CB8AC3E}">
        <p14:creationId xmlns:p14="http://schemas.microsoft.com/office/powerpoint/2010/main" val="363310731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EB3C1D75-6E5C-FE42-BFEE-C4E48708AC19}" type="slidenum">
              <a:rPr lang="en-US"/>
              <a:pPr>
                <a:defRPr/>
              </a:pPr>
              <a:t>‹#›</a:t>
            </a:fld>
            <a:endParaRPr lang="en-US"/>
          </a:p>
        </p:txBody>
      </p:sp>
    </p:spTree>
    <p:extLst>
      <p:ext uri="{BB962C8B-B14F-4D97-AF65-F5344CB8AC3E}">
        <p14:creationId xmlns:p14="http://schemas.microsoft.com/office/powerpoint/2010/main" val="373712540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E7C7F6D7-8A12-AE47-879C-65261504E6E3}" type="slidenum">
              <a:rPr lang="en-US"/>
              <a:pPr>
                <a:defRPr/>
              </a:pPr>
              <a:t>‹#›</a:t>
            </a:fld>
            <a:endParaRPr lang="en-US"/>
          </a:p>
        </p:txBody>
      </p:sp>
    </p:spTree>
    <p:extLst>
      <p:ext uri="{BB962C8B-B14F-4D97-AF65-F5344CB8AC3E}">
        <p14:creationId xmlns:p14="http://schemas.microsoft.com/office/powerpoint/2010/main" val="6755417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819547"/>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B9B059F-9994-D549-B3A9-7803D8CF3DD7}" type="slidenum">
              <a:rPr lang="en-US"/>
              <a:pPr>
                <a:defRPr/>
              </a:pPr>
              <a:t>‹#›</a:t>
            </a:fld>
            <a:endParaRPr lang="en-US"/>
          </a:p>
        </p:txBody>
      </p:sp>
    </p:spTree>
    <p:extLst>
      <p:ext uri="{BB962C8B-B14F-4D97-AF65-F5344CB8AC3E}">
        <p14:creationId xmlns:p14="http://schemas.microsoft.com/office/powerpoint/2010/main" val="9418811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6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93725"/>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0694B74-2DE4-2E41-B0E2-44A9F08D359D}" type="slidenum">
              <a:rPr lang="en-US"/>
              <a:pPr>
                <a:defRPr/>
              </a:pPr>
              <a:t>‹#›</a:t>
            </a:fld>
            <a:endParaRPr lang="en-US"/>
          </a:p>
        </p:txBody>
      </p:sp>
    </p:spTree>
    <p:extLst>
      <p:ext uri="{BB962C8B-B14F-4D97-AF65-F5344CB8AC3E}">
        <p14:creationId xmlns:p14="http://schemas.microsoft.com/office/powerpoint/2010/main" val="410843169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0"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AE51D3A-F9E3-EE48-BB8B-C32B868B2426}" type="slidenum">
              <a:rPr lang="en-US"/>
              <a:pPr>
                <a:defRPr/>
              </a:pPr>
              <a:t>‹#›</a:t>
            </a:fld>
            <a:endParaRPr lang="en-US"/>
          </a:p>
        </p:txBody>
      </p:sp>
    </p:spTree>
    <p:extLst>
      <p:ext uri="{BB962C8B-B14F-4D97-AF65-F5344CB8AC3E}">
        <p14:creationId xmlns:p14="http://schemas.microsoft.com/office/powerpoint/2010/main" val="24815788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01"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61"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F86B515-3B8B-074C-8069-8653A0741D9B}" type="slidenum">
              <a:rPr lang="en-US"/>
              <a:pPr>
                <a:defRPr/>
              </a:pPr>
              <a:t>‹#›</a:t>
            </a:fld>
            <a:endParaRPr lang="en-US"/>
          </a:p>
        </p:txBody>
      </p:sp>
    </p:spTree>
    <p:extLst>
      <p:ext uri="{BB962C8B-B14F-4D97-AF65-F5344CB8AC3E}">
        <p14:creationId xmlns:p14="http://schemas.microsoft.com/office/powerpoint/2010/main" val="31221886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5"/>
            <a:ext cx="8793162" cy="246863"/>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BEA4BFA0-51B1-B247-82EC-59C9A7EEAB8B}" type="slidenum">
              <a:rPr lang="en-US"/>
              <a:pPr>
                <a:defRPr/>
              </a:pPr>
              <a:t>‹#›</a:t>
            </a:fld>
            <a:endParaRPr lang="en-US"/>
          </a:p>
        </p:txBody>
      </p:sp>
    </p:spTree>
    <p:extLst>
      <p:ext uri="{BB962C8B-B14F-4D97-AF65-F5344CB8AC3E}">
        <p14:creationId xmlns:p14="http://schemas.microsoft.com/office/powerpoint/2010/main" val="122402628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4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4623550"/>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0524649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012592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80391"/>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7988875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4236616"/>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9045336"/>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4273729"/>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6191445"/>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162459136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79327218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58631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83257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08864371"/>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733181"/>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3981621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21D402F-D5DA-284D-B4FF-73C2609C50C3}" type="slidenum">
              <a:rPr lang="en-US" altLang="zh-CN"/>
              <a:pPr>
                <a:defRPr/>
              </a:pPr>
              <a:t>‹#›</a:t>
            </a:fld>
            <a:endParaRPr lang="en-US" altLang="zh-CN"/>
          </a:p>
        </p:txBody>
      </p:sp>
    </p:spTree>
    <p:extLst>
      <p:ext uri="{BB962C8B-B14F-4D97-AF65-F5344CB8AC3E}">
        <p14:creationId xmlns:p14="http://schemas.microsoft.com/office/powerpoint/2010/main" val="38338900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25" tIns="45713" rIns="91425" bIns="45713"/>
          <a:lstStyle>
            <a:lvl1pPr>
              <a:defRPr>
                <a:solidFill>
                  <a:srgbClr val="000000"/>
                </a:solidFill>
              </a:defRPr>
            </a:lvl1pPr>
          </a:lstStyle>
          <a:p>
            <a:pPr>
              <a:defRPr/>
            </a:pPr>
            <a:fld id="{F4EB0B0C-C702-7A45-B805-FF02D21D7DB8}" type="slidenum">
              <a:rPr lang="en-US" altLang="zh-CN"/>
              <a:pPr>
                <a:defRPr/>
              </a:pPr>
              <a:t>‹#›</a:t>
            </a:fld>
            <a:endParaRPr lang="en-US" altLang="zh-CN"/>
          </a:p>
        </p:txBody>
      </p:sp>
    </p:spTree>
    <p:extLst>
      <p:ext uri="{BB962C8B-B14F-4D97-AF65-F5344CB8AC3E}">
        <p14:creationId xmlns:p14="http://schemas.microsoft.com/office/powerpoint/2010/main" val="21852909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2B4FE79C-5B77-8E4F-97D5-0F5CF235AD8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88887031"/>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519CC4FF-763A-074A-9337-2A0CC1FD60B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315731139"/>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1F394A8F-B330-6D41-9B1C-5DF5402FCEE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11965498"/>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D5FE1A6B-52FE-7141-90DC-976932969567}"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01113405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4441FEBC-4622-204C-A239-A679029165D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25294425"/>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1EC636A9-5909-8D4A-A73D-AB19A917759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33127283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7100278"/>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B83DFE6E-657F-9348-8447-8F5F5C5D701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480388404"/>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A75E23D-61F3-6B47-B8F3-74B0DA5D76E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64945268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9475372-8044-704E-8ADC-E153E659696E}"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77500723"/>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9CA292C-5D3E-0A45-B8B2-6B906CBD132B}"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79722461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D66B253-E8E5-A44C-A960-27B0F61398F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85066770"/>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7F1022BF-1125-DD47-BABC-9D144DF67FF9}" type="slidenum">
              <a:rPr lang="en-US"/>
              <a:pPr>
                <a:defRPr/>
              </a:pPr>
              <a:t>‹#›</a:t>
            </a:fld>
            <a:endParaRPr lang="en-US"/>
          </a:p>
        </p:txBody>
      </p:sp>
    </p:spTree>
    <p:extLst>
      <p:ext uri="{BB962C8B-B14F-4D97-AF65-F5344CB8AC3E}">
        <p14:creationId xmlns:p14="http://schemas.microsoft.com/office/powerpoint/2010/main" val="11631966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327B8EB-3D2A-E34E-98B9-B6A93F509F15}" type="slidenum">
              <a:rPr lang="en-US"/>
              <a:pPr>
                <a:defRPr/>
              </a:pPr>
              <a:t>‹#›</a:t>
            </a:fld>
            <a:endParaRPr lang="en-US"/>
          </a:p>
        </p:txBody>
      </p:sp>
    </p:spTree>
    <p:extLst>
      <p:ext uri="{BB962C8B-B14F-4D97-AF65-F5344CB8AC3E}">
        <p14:creationId xmlns:p14="http://schemas.microsoft.com/office/powerpoint/2010/main" val="36815830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16E1436-D979-5E4F-A85C-850B366A41CB}" type="slidenum">
              <a:rPr lang="en-US" altLang="zh-CN"/>
              <a:pPr>
                <a:defRPr/>
              </a:pPr>
              <a:t>‹#›</a:t>
            </a:fld>
            <a:endParaRPr lang="en-US" altLang="zh-CN"/>
          </a:p>
        </p:txBody>
      </p:sp>
    </p:spTree>
    <p:extLst>
      <p:ext uri="{BB962C8B-B14F-4D97-AF65-F5344CB8AC3E}">
        <p14:creationId xmlns:p14="http://schemas.microsoft.com/office/powerpoint/2010/main" val="259319760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25" tIns="45713" rIns="91425" bIns="45713"/>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391C17FC-1FF1-1942-908D-1BB30E69B860}" type="slidenum">
              <a:rPr lang="en-US" altLang="zh-CN"/>
              <a:pPr>
                <a:defRPr/>
              </a:pPr>
              <a:t>‹#›</a:t>
            </a:fld>
            <a:endParaRPr lang="en-US" altLang="zh-CN"/>
          </a:p>
        </p:txBody>
      </p:sp>
    </p:spTree>
    <p:extLst>
      <p:ext uri="{BB962C8B-B14F-4D97-AF65-F5344CB8AC3E}">
        <p14:creationId xmlns:p14="http://schemas.microsoft.com/office/powerpoint/2010/main" val="14480047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91425" tIns="45713" rIns="91425" bIns="45713"/>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25" tIns="45713" rIns="91425" bIns="45713"/>
          <a:lstStyle>
            <a:lvl1pPr marL="0" indent="0" algn="ctr">
              <a:buNone/>
              <a:defRPr>
                <a:solidFill>
                  <a:schemeClr val="tx1">
                    <a:tint val="75000"/>
                  </a:schemeClr>
                </a:solidFill>
              </a:defRPr>
            </a:lvl1pPr>
            <a:lvl2pPr marL="457127" indent="0" algn="ctr">
              <a:buNone/>
              <a:defRPr>
                <a:solidFill>
                  <a:schemeClr val="tx1">
                    <a:tint val="75000"/>
                  </a:schemeClr>
                </a:solidFill>
              </a:defRPr>
            </a:lvl2pPr>
            <a:lvl3pPr marL="914254" indent="0" algn="ctr">
              <a:buNone/>
              <a:defRPr>
                <a:solidFill>
                  <a:schemeClr val="tx1">
                    <a:tint val="75000"/>
                  </a:schemeClr>
                </a:solidFill>
              </a:defRPr>
            </a:lvl3pPr>
            <a:lvl4pPr marL="1371381" indent="0" algn="ctr">
              <a:buNone/>
              <a:defRPr>
                <a:solidFill>
                  <a:schemeClr val="tx1">
                    <a:tint val="75000"/>
                  </a:schemeClr>
                </a:solidFill>
              </a:defRPr>
            </a:lvl4pPr>
            <a:lvl5pPr marL="1828507" indent="0" algn="ctr">
              <a:buNone/>
              <a:defRPr>
                <a:solidFill>
                  <a:schemeClr val="tx1">
                    <a:tint val="75000"/>
                  </a:schemeClr>
                </a:solidFill>
              </a:defRPr>
            </a:lvl5pPr>
            <a:lvl6pPr marL="2285634" indent="0" algn="ctr">
              <a:buNone/>
              <a:defRPr>
                <a:solidFill>
                  <a:schemeClr val="tx1">
                    <a:tint val="75000"/>
                  </a:schemeClr>
                </a:solidFill>
              </a:defRPr>
            </a:lvl6pPr>
            <a:lvl7pPr marL="2742761" indent="0" algn="ctr">
              <a:buNone/>
              <a:defRPr>
                <a:solidFill>
                  <a:schemeClr val="tx1">
                    <a:tint val="75000"/>
                  </a:schemeClr>
                </a:solidFill>
              </a:defRPr>
            </a:lvl7pPr>
            <a:lvl8pPr marL="3199888" indent="0" algn="ctr">
              <a:buNone/>
              <a:defRPr>
                <a:solidFill>
                  <a:schemeClr val="tx1">
                    <a:tint val="75000"/>
                  </a:schemeClr>
                </a:solidFill>
              </a:defRPr>
            </a:lvl8pPr>
            <a:lvl9pPr marL="365701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ADFB7FD-0EA3-2D43-BE57-6A06E1A8DC83}" type="slidenum">
              <a:rPr lang="en-US"/>
              <a:pPr>
                <a:defRPr/>
              </a:pPr>
              <a:t>‹#›</a:t>
            </a:fld>
            <a:endParaRPr lang="en-US"/>
          </a:p>
        </p:txBody>
      </p:sp>
    </p:spTree>
    <p:extLst>
      <p:ext uri="{BB962C8B-B14F-4D97-AF65-F5344CB8AC3E}">
        <p14:creationId xmlns:p14="http://schemas.microsoft.com/office/powerpoint/2010/main" val="31589581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1901"/>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77CF512-0EC7-A74B-B178-5F90A75368D2}" type="slidenum">
              <a:rPr lang="en-US"/>
              <a:pPr>
                <a:defRPr/>
              </a:pPr>
              <a:t>‹#›</a:t>
            </a:fld>
            <a:endParaRPr lang="en-US"/>
          </a:p>
        </p:txBody>
      </p:sp>
    </p:spTree>
    <p:extLst>
      <p:ext uri="{BB962C8B-B14F-4D97-AF65-F5344CB8AC3E}">
        <p14:creationId xmlns:p14="http://schemas.microsoft.com/office/powerpoint/2010/main" val="27361493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lIns="91425" tIns="45713" rIns="91425" bIns="4571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25" tIns="45713" rIns="91425" bIns="45713" anchor="b"/>
          <a:lstStyle>
            <a:lvl1pPr marL="0" indent="0">
              <a:buNone/>
              <a:defRPr sz="2000">
                <a:solidFill>
                  <a:schemeClr val="tx1">
                    <a:tint val="75000"/>
                  </a:schemeClr>
                </a:solidFill>
              </a:defRPr>
            </a:lvl1pPr>
            <a:lvl2pPr marL="457127" indent="0">
              <a:buNone/>
              <a:defRPr sz="1800">
                <a:solidFill>
                  <a:schemeClr val="tx1">
                    <a:tint val="75000"/>
                  </a:schemeClr>
                </a:solidFill>
              </a:defRPr>
            </a:lvl2pPr>
            <a:lvl3pPr marL="914254" indent="0">
              <a:buNone/>
              <a:defRPr sz="1600">
                <a:solidFill>
                  <a:schemeClr val="tx1">
                    <a:tint val="75000"/>
                  </a:schemeClr>
                </a:solidFill>
              </a:defRPr>
            </a:lvl3pPr>
            <a:lvl4pPr marL="1371381" indent="0">
              <a:buNone/>
              <a:defRPr sz="1400">
                <a:solidFill>
                  <a:schemeClr val="tx1">
                    <a:tint val="75000"/>
                  </a:schemeClr>
                </a:solidFill>
              </a:defRPr>
            </a:lvl4pPr>
            <a:lvl5pPr marL="1828507" indent="0">
              <a:buNone/>
              <a:defRPr sz="1400">
                <a:solidFill>
                  <a:schemeClr val="tx1">
                    <a:tint val="75000"/>
                  </a:schemeClr>
                </a:solidFill>
              </a:defRPr>
            </a:lvl5pPr>
            <a:lvl6pPr marL="2285634" indent="0">
              <a:buNone/>
              <a:defRPr sz="1400">
                <a:solidFill>
                  <a:schemeClr val="tx1">
                    <a:tint val="75000"/>
                  </a:schemeClr>
                </a:solidFill>
              </a:defRPr>
            </a:lvl6pPr>
            <a:lvl7pPr marL="2742761" indent="0">
              <a:buNone/>
              <a:defRPr sz="1400">
                <a:solidFill>
                  <a:schemeClr val="tx1">
                    <a:tint val="75000"/>
                  </a:schemeClr>
                </a:solidFill>
              </a:defRPr>
            </a:lvl7pPr>
            <a:lvl8pPr marL="3199888" indent="0">
              <a:buNone/>
              <a:defRPr sz="1400">
                <a:solidFill>
                  <a:schemeClr val="tx1">
                    <a:tint val="75000"/>
                  </a:schemeClr>
                </a:solidFill>
              </a:defRPr>
            </a:lvl8pPr>
            <a:lvl9pPr marL="365701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117A16C-69BF-1C43-B75D-1B10EF42D319}" type="slidenum">
              <a:rPr lang="en-US"/>
              <a:pPr>
                <a:defRPr/>
              </a:pPr>
              <a:t>‹#›</a:t>
            </a:fld>
            <a:endParaRPr lang="en-US"/>
          </a:p>
        </p:txBody>
      </p:sp>
    </p:spTree>
    <p:extLst>
      <p:ext uri="{BB962C8B-B14F-4D97-AF65-F5344CB8AC3E}">
        <p14:creationId xmlns:p14="http://schemas.microsoft.com/office/powerpoint/2010/main" val="24080404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lIns="91425" tIns="45713" rIns="91425" bIns="4571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1DE29E7-15EA-E040-A015-41CB357B6E9E}" type="slidenum">
              <a:rPr lang="en-US"/>
              <a:pPr>
                <a:defRPr/>
              </a:pPr>
              <a:t>‹#›</a:t>
            </a:fld>
            <a:endParaRPr lang="en-US"/>
          </a:p>
        </p:txBody>
      </p:sp>
    </p:spTree>
    <p:extLst>
      <p:ext uri="{BB962C8B-B14F-4D97-AF65-F5344CB8AC3E}">
        <p14:creationId xmlns:p14="http://schemas.microsoft.com/office/powerpoint/2010/main" val="413532266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lIns="91425" tIns="45713" rIns="91425" bIns="45713"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425" tIns="45713" rIns="91425" bIns="4571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48DA385-2535-0940-90C6-AF19905C9D46}" type="slidenum">
              <a:rPr lang="en-US"/>
              <a:pPr>
                <a:defRPr/>
              </a:pPr>
              <a:t>‹#›</a:t>
            </a:fld>
            <a:endParaRPr lang="en-US"/>
          </a:p>
        </p:txBody>
      </p:sp>
    </p:spTree>
    <p:extLst>
      <p:ext uri="{BB962C8B-B14F-4D97-AF65-F5344CB8AC3E}">
        <p14:creationId xmlns:p14="http://schemas.microsoft.com/office/powerpoint/2010/main" val="188086734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9D8D199-8F7C-3C42-8E66-3E2A6E866B2C}" type="slidenum">
              <a:rPr lang="en-US"/>
              <a:pPr>
                <a:defRPr/>
              </a:pPr>
              <a:t>‹#›</a:t>
            </a:fld>
            <a:endParaRPr lang="en-US"/>
          </a:p>
        </p:txBody>
      </p:sp>
    </p:spTree>
    <p:extLst>
      <p:ext uri="{BB962C8B-B14F-4D97-AF65-F5344CB8AC3E}">
        <p14:creationId xmlns:p14="http://schemas.microsoft.com/office/powerpoint/2010/main" val="154321495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0B95295-A54F-CA47-8CED-2A6447DD2E42}" type="slidenum">
              <a:rPr lang="en-US"/>
              <a:pPr>
                <a:defRPr/>
              </a:pPr>
              <a:t>‹#›</a:t>
            </a:fld>
            <a:endParaRPr lang="en-US"/>
          </a:p>
        </p:txBody>
      </p:sp>
    </p:spTree>
    <p:extLst>
      <p:ext uri="{BB962C8B-B14F-4D97-AF65-F5344CB8AC3E}">
        <p14:creationId xmlns:p14="http://schemas.microsoft.com/office/powerpoint/2010/main" val="18884992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a:prstGeom prst="rect">
            <a:avLst/>
          </a:prstGeom>
        </p:spPr>
        <p:txBody>
          <a:bodyPr lIns="91425" tIns="45713" rIns="91425" bIns="4571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023EBFD-7CCD-0B49-A62D-B2D895132FB8}" type="slidenum">
              <a:rPr lang="en-US"/>
              <a:pPr>
                <a:defRPr/>
              </a:pPr>
              <a:t>‹#›</a:t>
            </a:fld>
            <a:endParaRPr lang="en-US"/>
          </a:p>
        </p:txBody>
      </p:sp>
    </p:spTree>
    <p:extLst>
      <p:ext uri="{BB962C8B-B14F-4D97-AF65-F5344CB8AC3E}">
        <p14:creationId xmlns:p14="http://schemas.microsoft.com/office/powerpoint/2010/main" val="57938261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25" tIns="45713" rIns="91425" bIns="4571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25" tIns="45713" rIns="91425" bIns="45713"/>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5" tIns="45713" rIns="91425" bIns="45713"/>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00A1AF6-D1DD-884E-9E9A-C813709A4BD1}" type="slidenum">
              <a:rPr lang="en-US"/>
              <a:pPr>
                <a:defRPr/>
              </a:pPr>
              <a:t>‹#›</a:t>
            </a:fld>
            <a:endParaRPr lang="en-US"/>
          </a:p>
        </p:txBody>
      </p:sp>
    </p:spTree>
    <p:extLst>
      <p:ext uri="{BB962C8B-B14F-4D97-AF65-F5344CB8AC3E}">
        <p14:creationId xmlns:p14="http://schemas.microsoft.com/office/powerpoint/2010/main" val="283711396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5FBFD2-62C0-364C-BC33-DD7E898962C0}" type="slidenum">
              <a:rPr lang="en-US"/>
              <a:pPr>
                <a:defRPr/>
              </a:pPr>
              <a:t>‹#›</a:t>
            </a:fld>
            <a:endParaRPr lang="en-US"/>
          </a:p>
        </p:txBody>
      </p:sp>
    </p:spTree>
    <p:extLst>
      <p:ext uri="{BB962C8B-B14F-4D97-AF65-F5344CB8AC3E}">
        <p14:creationId xmlns:p14="http://schemas.microsoft.com/office/powerpoint/2010/main" val="2732571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lIns="91425" tIns="45713" rIns="91425" bIns="4571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lIns="91425" tIns="45713" rIns="91425" bIns="457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212240B-337E-A142-B922-9284C93689D8}" type="slidenum">
              <a:rPr lang="en-US"/>
              <a:pPr>
                <a:defRPr/>
              </a:pPr>
              <a:t>‹#›</a:t>
            </a:fld>
            <a:endParaRPr lang="en-US"/>
          </a:p>
        </p:txBody>
      </p:sp>
    </p:spTree>
    <p:extLst>
      <p:ext uri="{BB962C8B-B14F-4D97-AF65-F5344CB8AC3E}">
        <p14:creationId xmlns:p14="http://schemas.microsoft.com/office/powerpoint/2010/main" val="626584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6525252"/>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A36C1B07-920C-8044-AC79-0AD4F74654A0}" type="slidenum">
              <a:rPr lang="en-US"/>
              <a:pPr>
                <a:defRPr/>
              </a:pPr>
              <a:t>‹#›</a:t>
            </a:fld>
            <a:endParaRPr lang="en-US"/>
          </a:p>
        </p:txBody>
      </p:sp>
    </p:spTree>
    <p:extLst>
      <p:ext uri="{BB962C8B-B14F-4D97-AF65-F5344CB8AC3E}">
        <p14:creationId xmlns:p14="http://schemas.microsoft.com/office/powerpoint/2010/main" val="387229434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BFAEA237-A6FF-0E45-BC7E-20EBC68D5118}" type="slidenum">
              <a:rPr lang="en-US"/>
              <a:pPr>
                <a:defRPr/>
              </a:pPr>
              <a:t>‹#›</a:t>
            </a:fld>
            <a:endParaRPr lang="en-US"/>
          </a:p>
        </p:txBody>
      </p:sp>
    </p:spTree>
    <p:extLst>
      <p:ext uri="{BB962C8B-B14F-4D97-AF65-F5344CB8AC3E}">
        <p14:creationId xmlns:p14="http://schemas.microsoft.com/office/powerpoint/2010/main" val="347765805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2A2BD605-9C6A-3F44-9C39-79A494067532}" type="slidenum">
              <a:rPr lang="en-US"/>
              <a:pPr>
                <a:defRPr/>
              </a:pPr>
              <a:t>‹#›</a:t>
            </a:fld>
            <a:endParaRPr lang="en-US"/>
          </a:p>
        </p:txBody>
      </p:sp>
    </p:spTree>
    <p:extLst>
      <p:ext uri="{BB962C8B-B14F-4D97-AF65-F5344CB8AC3E}">
        <p14:creationId xmlns:p14="http://schemas.microsoft.com/office/powerpoint/2010/main" val="390309323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6A75D554-AB7F-5D44-BB5B-98C31A6937C1}" type="slidenum">
              <a:rPr lang="en-US"/>
              <a:pPr>
                <a:defRPr/>
              </a:pPr>
              <a:t>‹#›</a:t>
            </a:fld>
            <a:endParaRPr lang="en-US"/>
          </a:p>
        </p:txBody>
      </p:sp>
    </p:spTree>
    <p:extLst>
      <p:ext uri="{BB962C8B-B14F-4D97-AF65-F5344CB8AC3E}">
        <p14:creationId xmlns:p14="http://schemas.microsoft.com/office/powerpoint/2010/main" val="7430868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3CFDA3A3-1992-3B46-9B00-0AAEE85D4F8A}" type="slidenum">
              <a:rPr lang="en-US"/>
              <a:pPr>
                <a:defRPr/>
              </a:pPr>
              <a:t>‹#›</a:t>
            </a:fld>
            <a:endParaRPr lang="en-US"/>
          </a:p>
        </p:txBody>
      </p:sp>
    </p:spTree>
    <p:extLst>
      <p:ext uri="{BB962C8B-B14F-4D97-AF65-F5344CB8AC3E}">
        <p14:creationId xmlns:p14="http://schemas.microsoft.com/office/powerpoint/2010/main" val="426355639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EDF668B4-7C98-3048-B1B1-2716AB603F75}" type="slidenum">
              <a:rPr lang="en-US"/>
              <a:pPr>
                <a:defRPr/>
              </a:pPr>
              <a:t>‹#›</a:t>
            </a:fld>
            <a:endParaRPr lang="en-US"/>
          </a:p>
        </p:txBody>
      </p:sp>
    </p:spTree>
    <p:extLst>
      <p:ext uri="{BB962C8B-B14F-4D97-AF65-F5344CB8AC3E}">
        <p14:creationId xmlns:p14="http://schemas.microsoft.com/office/powerpoint/2010/main" val="113915937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B5D3E578-29C5-6C43-80C2-C71E6A4262D2}" type="slidenum">
              <a:rPr lang="en-US"/>
              <a:pPr>
                <a:defRPr/>
              </a:pPr>
              <a:t>‹#›</a:t>
            </a:fld>
            <a:endParaRPr lang="en-US"/>
          </a:p>
        </p:txBody>
      </p:sp>
    </p:spTree>
    <p:extLst>
      <p:ext uri="{BB962C8B-B14F-4D97-AF65-F5344CB8AC3E}">
        <p14:creationId xmlns:p14="http://schemas.microsoft.com/office/powerpoint/2010/main" val="102660229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817BCB4D-70FE-9E44-AF70-1D7016DBFDEC}" type="slidenum">
              <a:rPr lang="en-US"/>
              <a:pPr>
                <a:defRPr/>
              </a:pPr>
              <a:t>‹#›</a:t>
            </a:fld>
            <a:endParaRPr lang="en-US"/>
          </a:p>
        </p:txBody>
      </p:sp>
    </p:spTree>
    <p:extLst>
      <p:ext uri="{BB962C8B-B14F-4D97-AF65-F5344CB8AC3E}">
        <p14:creationId xmlns:p14="http://schemas.microsoft.com/office/powerpoint/2010/main" val="367131741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79FA9F06-D5FD-7144-8AED-FB48AFA40D78}" type="slidenum">
              <a:rPr lang="en-US"/>
              <a:pPr>
                <a:defRPr/>
              </a:pPr>
              <a:t>‹#›</a:t>
            </a:fld>
            <a:endParaRPr lang="en-US"/>
          </a:p>
        </p:txBody>
      </p:sp>
    </p:spTree>
    <p:extLst>
      <p:ext uri="{BB962C8B-B14F-4D97-AF65-F5344CB8AC3E}">
        <p14:creationId xmlns:p14="http://schemas.microsoft.com/office/powerpoint/2010/main" val="13954177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F33D6C22-06B4-1746-A02A-CBF4EF7AEECD}" type="slidenum">
              <a:rPr lang="en-US"/>
              <a:pPr>
                <a:defRPr/>
              </a:pPr>
              <a:t>‹#›</a:t>
            </a:fld>
            <a:endParaRPr lang="en-US"/>
          </a:p>
        </p:txBody>
      </p:sp>
    </p:spTree>
    <p:extLst>
      <p:ext uri="{BB962C8B-B14F-4D97-AF65-F5344CB8AC3E}">
        <p14:creationId xmlns:p14="http://schemas.microsoft.com/office/powerpoint/2010/main" val="3899942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8793966"/>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07122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6E6CCC66-FBD5-9045-BEAF-1C574B0A6600}" type="slidenum">
              <a:rPr lang="en-US"/>
              <a:pPr>
                <a:defRPr/>
              </a:pPr>
              <a:t>‹#›</a:t>
            </a:fld>
            <a:endParaRPr lang="en-US"/>
          </a:p>
        </p:txBody>
      </p:sp>
    </p:spTree>
    <p:extLst>
      <p:ext uri="{BB962C8B-B14F-4D97-AF65-F5344CB8AC3E}">
        <p14:creationId xmlns:p14="http://schemas.microsoft.com/office/powerpoint/2010/main" val="86898699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8407075-BF9E-FF4D-A0C2-FE9F0E85D409}" type="slidenum">
              <a:rPr lang="en-US"/>
              <a:pPr>
                <a:defRPr/>
              </a:pPr>
              <a:t>‹#›</a:t>
            </a:fld>
            <a:endParaRPr lang="en-US"/>
          </a:p>
        </p:txBody>
      </p:sp>
    </p:spTree>
    <p:extLst>
      <p:ext uri="{BB962C8B-B14F-4D97-AF65-F5344CB8AC3E}">
        <p14:creationId xmlns:p14="http://schemas.microsoft.com/office/powerpoint/2010/main" val="340950032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7701F4C-4ECA-6A41-92D7-BE399F72E94B}" type="slidenum">
              <a:rPr lang="en-US"/>
              <a:pPr>
                <a:defRPr/>
              </a:pPr>
              <a:t>‹#›</a:t>
            </a:fld>
            <a:endParaRPr lang="en-US"/>
          </a:p>
        </p:txBody>
      </p:sp>
    </p:spTree>
    <p:extLst>
      <p:ext uri="{BB962C8B-B14F-4D97-AF65-F5344CB8AC3E}">
        <p14:creationId xmlns:p14="http://schemas.microsoft.com/office/powerpoint/2010/main" val="177815596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213A18B-FF9F-7E41-B31A-A8A616D22B0B}" type="slidenum">
              <a:rPr lang="en-US"/>
              <a:pPr>
                <a:defRPr/>
              </a:pPr>
              <a:t>‹#›</a:t>
            </a:fld>
            <a:endParaRPr lang="en-US"/>
          </a:p>
        </p:txBody>
      </p:sp>
    </p:spTree>
    <p:extLst>
      <p:ext uri="{BB962C8B-B14F-4D97-AF65-F5344CB8AC3E}">
        <p14:creationId xmlns:p14="http://schemas.microsoft.com/office/powerpoint/2010/main" val="152880803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31E5308-A6D2-A94D-9D4B-96C98243EC8C}" type="slidenum">
              <a:rPr lang="en-US"/>
              <a:pPr>
                <a:defRPr/>
              </a:pPr>
              <a:t>‹#›</a:t>
            </a:fld>
            <a:endParaRPr lang="en-US"/>
          </a:p>
        </p:txBody>
      </p:sp>
    </p:spTree>
    <p:extLst>
      <p:ext uri="{BB962C8B-B14F-4D97-AF65-F5344CB8AC3E}">
        <p14:creationId xmlns:p14="http://schemas.microsoft.com/office/powerpoint/2010/main" val="201170833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8" name="Footer Placeholder 7"/>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90B1353-BE31-5349-B608-C3A51E381A95}" type="slidenum">
              <a:rPr lang="en-US"/>
              <a:pPr>
                <a:defRPr/>
              </a:pPr>
              <a:t>‹#›</a:t>
            </a:fld>
            <a:endParaRPr lang="en-US"/>
          </a:p>
        </p:txBody>
      </p:sp>
    </p:spTree>
    <p:extLst>
      <p:ext uri="{BB962C8B-B14F-4D97-AF65-F5344CB8AC3E}">
        <p14:creationId xmlns:p14="http://schemas.microsoft.com/office/powerpoint/2010/main" val="6887771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4" name="Footer Placeholder 3"/>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ED3E7BB-2168-0F48-826D-5E8BC2C401EF}" type="slidenum">
              <a:rPr lang="en-US"/>
              <a:pPr>
                <a:defRPr/>
              </a:pPr>
              <a:t>‹#›</a:t>
            </a:fld>
            <a:endParaRPr lang="en-US"/>
          </a:p>
        </p:txBody>
      </p:sp>
    </p:spTree>
    <p:extLst>
      <p:ext uri="{BB962C8B-B14F-4D97-AF65-F5344CB8AC3E}">
        <p14:creationId xmlns:p14="http://schemas.microsoft.com/office/powerpoint/2010/main" val="40912038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3" name="Footer Placeholder 2"/>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C93C5C-D72B-4241-9AB4-3F7911945A2B}" type="slidenum">
              <a:rPr lang="en-US"/>
              <a:pPr>
                <a:defRPr/>
              </a:pPr>
              <a:t>‹#›</a:t>
            </a:fld>
            <a:endParaRPr lang="en-US"/>
          </a:p>
        </p:txBody>
      </p:sp>
    </p:spTree>
    <p:extLst>
      <p:ext uri="{BB962C8B-B14F-4D97-AF65-F5344CB8AC3E}">
        <p14:creationId xmlns:p14="http://schemas.microsoft.com/office/powerpoint/2010/main" val="361499107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AD001F7-94B8-7241-B378-4B8605775857}" type="slidenum">
              <a:rPr lang="en-US"/>
              <a:pPr>
                <a:defRPr/>
              </a:pPr>
              <a:t>‹#›</a:t>
            </a:fld>
            <a:endParaRPr lang="en-US"/>
          </a:p>
        </p:txBody>
      </p:sp>
    </p:spTree>
    <p:extLst>
      <p:ext uri="{BB962C8B-B14F-4D97-AF65-F5344CB8AC3E}">
        <p14:creationId xmlns:p14="http://schemas.microsoft.com/office/powerpoint/2010/main" val="25320314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6" name="Footer Placeholder 5"/>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281C9D7-50DA-4942-8431-17024632BF40}" type="slidenum">
              <a:rPr lang="en-US"/>
              <a:pPr>
                <a:defRPr/>
              </a:pPr>
              <a:t>‹#›</a:t>
            </a:fld>
            <a:endParaRPr lang="en-US"/>
          </a:p>
        </p:txBody>
      </p:sp>
    </p:spTree>
    <p:extLst>
      <p:ext uri="{BB962C8B-B14F-4D97-AF65-F5344CB8AC3E}">
        <p14:creationId xmlns:p14="http://schemas.microsoft.com/office/powerpoint/2010/main" val="18737068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6196353"/>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1EC6216-1727-D542-9E65-2A48DD5C6D79}" type="slidenum">
              <a:rPr lang="en-US"/>
              <a:pPr>
                <a:defRPr/>
              </a:pPr>
              <a:t>‹#›</a:t>
            </a:fld>
            <a:endParaRPr lang="en-US"/>
          </a:p>
        </p:txBody>
      </p:sp>
    </p:spTree>
    <p:extLst>
      <p:ext uri="{BB962C8B-B14F-4D97-AF65-F5344CB8AC3E}">
        <p14:creationId xmlns:p14="http://schemas.microsoft.com/office/powerpoint/2010/main" val="73704613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C6F7451-ECB3-4E4E-9338-1251C73AEC8E}" type="slidenum">
              <a:rPr lang="en-US"/>
              <a:pPr>
                <a:defRPr/>
              </a:pPr>
              <a:t>‹#›</a:t>
            </a:fld>
            <a:endParaRPr lang="en-US"/>
          </a:p>
        </p:txBody>
      </p:sp>
    </p:spTree>
    <p:extLst>
      <p:ext uri="{BB962C8B-B14F-4D97-AF65-F5344CB8AC3E}">
        <p14:creationId xmlns:p14="http://schemas.microsoft.com/office/powerpoint/2010/main" val="14570301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0ACA4E3-6457-5748-916E-7DC2270D46FA}" type="slidenum">
              <a:rPr lang="en-US"/>
              <a:pPr>
                <a:defRPr/>
              </a:pPr>
              <a:t>‹#›</a:t>
            </a:fld>
            <a:r>
              <a:rPr lang="en-US"/>
              <a:t>   (c) Mark Gerstein, 2002, Yale, bioinfo.mbb.yale.edu</a:t>
            </a:r>
          </a:p>
        </p:txBody>
      </p:sp>
    </p:spTree>
    <p:extLst>
      <p:ext uri="{BB962C8B-B14F-4D97-AF65-F5344CB8AC3E}">
        <p14:creationId xmlns:p14="http://schemas.microsoft.com/office/powerpoint/2010/main" val="2100189458"/>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7F65A7A1-592E-FE4E-B453-1FD00F851C8C}" type="slidenum">
              <a:rPr lang="en-US"/>
              <a:pPr>
                <a:defRPr/>
              </a:pPr>
              <a:t>‹#›</a:t>
            </a:fld>
            <a:r>
              <a:rPr lang="en-US"/>
              <a:t>   (c) Mark Gerstein, 2002, Yale, bioinfo.mbb.yale.edu</a:t>
            </a:r>
          </a:p>
        </p:txBody>
      </p:sp>
    </p:spTree>
    <p:extLst>
      <p:ext uri="{BB962C8B-B14F-4D97-AF65-F5344CB8AC3E}">
        <p14:creationId xmlns:p14="http://schemas.microsoft.com/office/powerpoint/2010/main" val="340451866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28E844E9-EE2F-EF49-A245-EA2E7023A5E7}" type="slidenum">
              <a:rPr lang="en-US"/>
              <a:pPr>
                <a:defRPr/>
              </a:pPr>
              <a:t>‹#›</a:t>
            </a:fld>
            <a:r>
              <a:rPr lang="en-US"/>
              <a:t>   (c) Mark Gerstein, 2002, Yale, bioinfo.mbb.yale.edu</a:t>
            </a:r>
          </a:p>
        </p:txBody>
      </p:sp>
    </p:spTree>
    <p:extLst>
      <p:ext uri="{BB962C8B-B14F-4D97-AF65-F5344CB8AC3E}">
        <p14:creationId xmlns:p14="http://schemas.microsoft.com/office/powerpoint/2010/main" val="2930182140"/>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B9A2C6A5-4250-9B4A-B01D-0805D91944CE}" type="slidenum">
              <a:rPr lang="en-US"/>
              <a:pPr>
                <a:defRPr/>
              </a:pPr>
              <a:t>‹#›</a:t>
            </a:fld>
            <a:r>
              <a:rPr lang="en-US"/>
              <a:t>   (c) Mark Gerstein, 2002, Yale, bioinfo.mbb.yale.edu</a:t>
            </a:r>
          </a:p>
        </p:txBody>
      </p:sp>
    </p:spTree>
    <p:extLst>
      <p:ext uri="{BB962C8B-B14F-4D97-AF65-F5344CB8AC3E}">
        <p14:creationId xmlns:p14="http://schemas.microsoft.com/office/powerpoint/2010/main" val="67622291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3C9135A6-C31D-ED4D-A792-3407126FB37E}" type="slidenum">
              <a:rPr lang="en-US"/>
              <a:pPr>
                <a:defRPr/>
              </a:pPr>
              <a:t>‹#›</a:t>
            </a:fld>
            <a:r>
              <a:rPr lang="en-US"/>
              <a:t>   (c) Mark Gerstein, 2002, Yale, bioinfo.mbb.yale.edu</a:t>
            </a:r>
          </a:p>
        </p:txBody>
      </p:sp>
    </p:spTree>
    <p:extLst>
      <p:ext uri="{BB962C8B-B14F-4D97-AF65-F5344CB8AC3E}">
        <p14:creationId xmlns:p14="http://schemas.microsoft.com/office/powerpoint/2010/main" val="76533843"/>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513736C8-C3AF-A249-871B-AD54CFE5793A}" type="slidenum">
              <a:rPr lang="en-US"/>
              <a:pPr>
                <a:defRPr/>
              </a:pPr>
              <a:t>‹#›</a:t>
            </a:fld>
            <a:r>
              <a:rPr lang="en-US"/>
              <a:t>   (c) Mark Gerstein, 2002, Yale, bioinfo.mbb.yale.edu</a:t>
            </a:r>
          </a:p>
        </p:txBody>
      </p:sp>
    </p:spTree>
    <p:extLst>
      <p:ext uri="{BB962C8B-B14F-4D97-AF65-F5344CB8AC3E}">
        <p14:creationId xmlns:p14="http://schemas.microsoft.com/office/powerpoint/2010/main" val="1165892070"/>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F4EB3EC9-A545-314A-A857-D6C3D9052214}" type="slidenum">
              <a:rPr lang="en-US"/>
              <a:pPr>
                <a:defRPr/>
              </a:pPr>
              <a:t>‹#›</a:t>
            </a:fld>
            <a:r>
              <a:rPr lang="en-US"/>
              <a:t>   (c) Mark Gerstein, 2002, Yale, bioinfo.mbb.yale.edu</a:t>
            </a:r>
          </a:p>
        </p:txBody>
      </p:sp>
    </p:spTree>
    <p:extLst>
      <p:ext uri="{BB962C8B-B14F-4D97-AF65-F5344CB8AC3E}">
        <p14:creationId xmlns:p14="http://schemas.microsoft.com/office/powerpoint/2010/main" val="182295418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04251A5-4F85-4648-B169-E07421858120}" type="slidenum">
              <a:rPr lang="en-US"/>
              <a:pPr>
                <a:defRPr/>
              </a:pPr>
              <a:t>‹#›</a:t>
            </a:fld>
            <a:r>
              <a:rPr lang="en-US"/>
              <a:t>   (c) Mark Gerstein, 2002, Yale, bioinfo.mbb.yale.edu</a:t>
            </a:r>
          </a:p>
        </p:txBody>
      </p:sp>
    </p:spTree>
    <p:extLst>
      <p:ext uri="{BB962C8B-B14F-4D97-AF65-F5344CB8AC3E}">
        <p14:creationId xmlns:p14="http://schemas.microsoft.com/office/powerpoint/2010/main" val="339380308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6317695"/>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5B6F5BEC-2F88-6F4D-9486-4A7FE8F77B97}" type="slidenum">
              <a:rPr lang="en-US"/>
              <a:pPr>
                <a:defRPr/>
              </a:pPr>
              <a:t>‹#›</a:t>
            </a:fld>
            <a:r>
              <a:rPr lang="en-US"/>
              <a:t>   (c) Mark Gerstein, 2002, Yale, bioinfo.mbb.yale.edu</a:t>
            </a:r>
          </a:p>
        </p:txBody>
      </p:sp>
    </p:spTree>
    <p:extLst>
      <p:ext uri="{BB962C8B-B14F-4D97-AF65-F5344CB8AC3E}">
        <p14:creationId xmlns:p14="http://schemas.microsoft.com/office/powerpoint/2010/main" val="4893634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4F9870E-7D02-9A49-A10B-5BA9640BD4F6}" type="slidenum">
              <a:rPr lang="en-US"/>
              <a:pPr>
                <a:defRPr/>
              </a:pPr>
              <a:t>‹#›</a:t>
            </a:fld>
            <a:r>
              <a:rPr lang="en-US"/>
              <a:t>   (c) Mark Gerstein, 2002, Yale, bioinfo.mbb.yale.edu</a:t>
            </a:r>
          </a:p>
        </p:txBody>
      </p:sp>
    </p:spTree>
    <p:extLst>
      <p:ext uri="{BB962C8B-B14F-4D97-AF65-F5344CB8AC3E}">
        <p14:creationId xmlns:p14="http://schemas.microsoft.com/office/powerpoint/2010/main" val="1206912198"/>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AAAFF8DF-F105-6043-A8BC-43F53DEA8BA8}" type="slidenum">
              <a:rPr lang="en-US"/>
              <a:pPr>
                <a:defRPr/>
              </a:pPr>
              <a:t>‹#›</a:t>
            </a:fld>
            <a:r>
              <a:rPr lang="en-US"/>
              <a:t>   (c) Mark Gerstein, 2002, Yale, bioinfo.mbb.yale.edu</a:t>
            </a:r>
          </a:p>
        </p:txBody>
      </p:sp>
    </p:spTree>
    <p:extLst>
      <p:ext uri="{BB962C8B-B14F-4D97-AF65-F5344CB8AC3E}">
        <p14:creationId xmlns:p14="http://schemas.microsoft.com/office/powerpoint/2010/main" val="357986970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9F900B3-3B40-CA44-B086-CAA3F16396AF}" type="slidenum">
              <a:rPr lang="en-US"/>
              <a:pPr>
                <a:defRPr/>
              </a:pPr>
              <a:t>‹#›</a:t>
            </a:fld>
            <a:r>
              <a:rPr lang="en-US"/>
              <a:t>   (c) Mark Gerstein, 2002, Yale, bioinfo.mbb.yale.edu</a:t>
            </a:r>
          </a:p>
        </p:txBody>
      </p:sp>
    </p:spTree>
    <p:extLst>
      <p:ext uri="{BB962C8B-B14F-4D97-AF65-F5344CB8AC3E}">
        <p14:creationId xmlns:p14="http://schemas.microsoft.com/office/powerpoint/2010/main" val="53153162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22D4680D-9E63-F54E-81A2-E4BB8E003795}" type="slidenum">
              <a:rPr lang="en-US"/>
              <a:pPr>
                <a:defRPr/>
              </a:pPr>
              <a:t>‹#›</a:t>
            </a:fld>
            <a:r>
              <a:rPr lang="en-US"/>
              <a:t>   (c) Mark Gerstein, 2002, Yale, bioinfo.mbb.yale.edu</a:t>
            </a:r>
          </a:p>
        </p:txBody>
      </p:sp>
    </p:spTree>
    <p:extLst>
      <p:ext uri="{BB962C8B-B14F-4D97-AF65-F5344CB8AC3E}">
        <p14:creationId xmlns:p14="http://schemas.microsoft.com/office/powerpoint/2010/main" val="63360770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D5295B2-0D0A-9942-A9B3-BF4C1D9FC950}" type="slidenum">
              <a:rPr lang="en-US"/>
              <a:pPr>
                <a:defRPr/>
              </a:pPr>
              <a:t>‹#›</a:t>
            </a:fld>
            <a:r>
              <a:rPr lang="en-US"/>
              <a:t>   (c) Mark Gerstein, 2002, Yale, bioinfo.mbb.yale.edu</a:t>
            </a:r>
          </a:p>
        </p:txBody>
      </p:sp>
    </p:spTree>
    <p:extLst>
      <p:ext uri="{BB962C8B-B14F-4D97-AF65-F5344CB8AC3E}">
        <p14:creationId xmlns:p14="http://schemas.microsoft.com/office/powerpoint/2010/main" val="658160337"/>
      </p:ext>
    </p:extLst>
  </p:cSld>
  <p:clrMapOvr>
    <a:masterClrMapping/>
  </p:clrMapOvr>
  <p:transition xmlns:p14="http://schemas.microsoft.com/office/powerpoint/2010/mai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698ADB06-2F24-1944-95FE-BC7CC26569E5}"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1AF703CF-D18C-4B4B-9B6F-1A0F1C1101F0}" type="slidenum">
              <a:rPr lang="en-US"/>
              <a:pPr>
                <a:defRPr/>
              </a:pPr>
              <a:t>‹#›</a:t>
            </a:fld>
            <a:endParaRPr lang="en-US"/>
          </a:p>
        </p:txBody>
      </p:sp>
    </p:spTree>
    <p:extLst>
      <p:ext uri="{BB962C8B-B14F-4D97-AF65-F5344CB8AC3E}">
        <p14:creationId xmlns:p14="http://schemas.microsoft.com/office/powerpoint/2010/main" val="278484460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FB2D63FE-5809-BF4B-A217-B24888F2BD41}"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8FFB374B-73F9-1B4C-A728-356DD44CC89F}" type="slidenum">
              <a:rPr lang="en-US"/>
              <a:pPr>
                <a:defRPr/>
              </a:pPr>
              <a:t>‹#›</a:t>
            </a:fld>
            <a:endParaRPr lang="en-US"/>
          </a:p>
        </p:txBody>
      </p:sp>
    </p:spTree>
    <p:extLst>
      <p:ext uri="{BB962C8B-B14F-4D97-AF65-F5344CB8AC3E}">
        <p14:creationId xmlns:p14="http://schemas.microsoft.com/office/powerpoint/2010/main" val="13555925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46C117C-DEC6-D546-8FD5-3B3FB2E66135}"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67081D04-764C-F54B-AD00-BF1FC43FDE23}" type="slidenum">
              <a:rPr lang="en-US"/>
              <a:pPr>
                <a:defRPr/>
              </a:pPr>
              <a:t>‹#›</a:t>
            </a:fld>
            <a:endParaRPr lang="en-US"/>
          </a:p>
        </p:txBody>
      </p:sp>
    </p:spTree>
    <p:extLst>
      <p:ext uri="{BB962C8B-B14F-4D97-AF65-F5344CB8AC3E}">
        <p14:creationId xmlns:p14="http://schemas.microsoft.com/office/powerpoint/2010/main" val="187389375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FA5BD970-7762-5D41-A0A9-D63012DA9283}" type="datetimeFigureOut">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F968B7BD-D1C8-1142-8F0D-080115DB5684}" type="slidenum">
              <a:rPr lang="en-US"/>
              <a:pPr>
                <a:defRPr/>
              </a:pPr>
              <a:t>‹#›</a:t>
            </a:fld>
            <a:endParaRPr lang="en-US"/>
          </a:p>
        </p:txBody>
      </p:sp>
    </p:spTree>
    <p:extLst>
      <p:ext uri="{BB962C8B-B14F-4D97-AF65-F5344CB8AC3E}">
        <p14:creationId xmlns:p14="http://schemas.microsoft.com/office/powerpoint/2010/main" val="3587976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6218285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400">
              <a:defRPr b="1"/>
            </a:lvl1pPr>
          </a:lstStyle>
          <a:p>
            <a:pPr>
              <a:defRPr/>
            </a:pPr>
            <a:fld id="{289DF90E-A866-DB47-9953-0F2740AD048C}" type="datetimeFigureOut">
              <a:rPr lang="en-US"/>
              <a:pPr>
                <a:defRPr/>
              </a:pPr>
              <a:t>6/5/15</a:t>
            </a:fld>
            <a:endParaRPr lang="en-US"/>
          </a:p>
        </p:txBody>
      </p:sp>
      <p:sp>
        <p:nvSpPr>
          <p:cNvPr id="8"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400">
              <a:defRPr b="1"/>
            </a:lvl1pPr>
          </a:lstStyle>
          <a:p>
            <a:pPr>
              <a:defRPr/>
            </a:pPr>
            <a:fld id="{A658BE9E-34E3-3948-8D4F-F5D475715B15}" type="slidenum">
              <a:rPr lang="en-US"/>
              <a:pPr>
                <a:defRPr/>
              </a:pPr>
              <a:t>‹#›</a:t>
            </a:fld>
            <a:endParaRPr lang="en-US"/>
          </a:p>
        </p:txBody>
      </p:sp>
    </p:spTree>
    <p:extLst>
      <p:ext uri="{BB962C8B-B14F-4D97-AF65-F5344CB8AC3E}">
        <p14:creationId xmlns:p14="http://schemas.microsoft.com/office/powerpoint/2010/main" val="239215883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400">
              <a:defRPr b="1"/>
            </a:lvl1pPr>
          </a:lstStyle>
          <a:p>
            <a:pPr>
              <a:defRPr/>
            </a:pPr>
            <a:fld id="{D5814AB7-F95E-804D-AE38-921E1A5E7587}" type="datetimeFigureOut">
              <a:rPr lang="en-US"/>
              <a:pPr>
                <a:defRPr/>
              </a:pPr>
              <a:t>6/5/15</a:t>
            </a:fld>
            <a:endParaRPr lang="en-US"/>
          </a:p>
        </p:txBody>
      </p:sp>
      <p:sp>
        <p:nvSpPr>
          <p:cNvPr id="4"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400">
              <a:defRPr b="1"/>
            </a:lvl1pPr>
          </a:lstStyle>
          <a:p>
            <a:pPr>
              <a:defRPr/>
            </a:pPr>
            <a:fld id="{27D4FB95-3AD4-E049-A1CD-3283BD675155}" type="slidenum">
              <a:rPr lang="en-US"/>
              <a:pPr>
                <a:defRPr/>
              </a:pPr>
              <a:t>‹#›</a:t>
            </a:fld>
            <a:endParaRPr lang="en-US"/>
          </a:p>
        </p:txBody>
      </p:sp>
    </p:spTree>
    <p:extLst>
      <p:ext uri="{BB962C8B-B14F-4D97-AF65-F5344CB8AC3E}">
        <p14:creationId xmlns:p14="http://schemas.microsoft.com/office/powerpoint/2010/main" val="35444216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400">
              <a:defRPr b="1"/>
            </a:lvl1pPr>
          </a:lstStyle>
          <a:p>
            <a:pPr>
              <a:defRPr/>
            </a:pPr>
            <a:fld id="{9C29E5B6-4158-EF4A-964E-97C0621F8ED4}" type="datetimeFigureOut">
              <a:rPr lang="en-US"/>
              <a:pPr>
                <a:defRPr/>
              </a:pPr>
              <a:t>6/5/15</a:t>
            </a:fld>
            <a:endParaRPr lang="en-US"/>
          </a:p>
        </p:txBody>
      </p:sp>
      <p:sp>
        <p:nvSpPr>
          <p:cNvPr id="3"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400">
              <a:defRPr b="1"/>
            </a:lvl1pPr>
          </a:lstStyle>
          <a:p>
            <a:pPr>
              <a:defRPr/>
            </a:pPr>
            <a:fld id="{F2816A81-4A0E-484A-A3A0-F4498212534B}" type="slidenum">
              <a:rPr lang="en-US"/>
              <a:pPr>
                <a:defRPr/>
              </a:pPr>
              <a:t>‹#›</a:t>
            </a:fld>
            <a:endParaRPr lang="en-US"/>
          </a:p>
        </p:txBody>
      </p:sp>
    </p:spTree>
    <p:extLst>
      <p:ext uri="{BB962C8B-B14F-4D97-AF65-F5344CB8AC3E}">
        <p14:creationId xmlns:p14="http://schemas.microsoft.com/office/powerpoint/2010/main" val="178504693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857A736B-D3C4-E94B-881D-F28FBCB778ED}" type="datetimeFigureOut">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9A5AEE9C-A2FA-8040-B834-DE7ED5547F41}" type="slidenum">
              <a:rPr lang="en-US"/>
              <a:pPr>
                <a:defRPr/>
              </a:pPr>
              <a:t>‹#›</a:t>
            </a:fld>
            <a:endParaRPr lang="en-US"/>
          </a:p>
        </p:txBody>
      </p:sp>
    </p:spTree>
    <p:extLst>
      <p:ext uri="{BB962C8B-B14F-4D97-AF65-F5344CB8AC3E}">
        <p14:creationId xmlns:p14="http://schemas.microsoft.com/office/powerpoint/2010/main" val="24317747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400">
              <a:defRPr b="1"/>
            </a:lvl1pPr>
          </a:lstStyle>
          <a:p>
            <a:pPr>
              <a:defRPr/>
            </a:pPr>
            <a:fld id="{94E11824-07D4-CB43-8FB2-106F5A3510DA}" type="datetimeFigureOut">
              <a:rPr lang="en-US"/>
              <a:pPr>
                <a:defRPr/>
              </a:pPr>
              <a:t>6/5/15</a:t>
            </a:fld>
            <a:endParaRPr lang="en-US"/>
          </a:p>
        </p:txBody>
      </p:sp>
      <p:sp>
        <p:nvSpPr>
          <p:cNvPr id="6"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400">
              <a:defRPr b="1"/>
            </a:lvl1pPr>
          </a:lstStyle>
          <a:p>
            <a:pPr>
              <a:defRPr/>
            </a:pPr>
            <a:fld id="{C09A9F7E-AF08-BA49-B9EA-221A3DE32F28}" type="slidenum">
              <a:rPr lang="en-US"/>
              <a:pPr>
                <a:defRPr/>
              </a:pPr>
              <a:t>‹#›</a:t>
            </a:fld>
            <a:endParaRPr lang="en-US"/>
          </a:p>
        </p:txBody>
      </p:sp>
    </p:spTree>
    <p:extLst>
      <p:ext uri="{BB962C8B-B14F-4D97-AF65-F5344CB8AC3E}">
        <p14:creationId xmlns:p14="http://schemas.microsoft.com/office/powerpoint/2010/main" val="19338483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B863D5F3-6018-564B-9E89-A7C0F1EDAB0C}"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E7C02CA7-5F88-D944-B970-E1E6DF4E2C27}" type="slidenum">
              <a:rPr lang="en-US"/>
              <a:pPr>
                <a:defRPr/>
              </a:pPr>
              <a:t>‹#›</a:t>
            </a:fld>
            <a:endParaRPr lang="en-US"/>
          </a:p>
        </p:txBody>
      </p:sp>
    </p:spTree>
    <p:extLst>
      <p:ext uri="{BB962C8B-B14F-4D97-AF65-F5344CB8AC3E}">
        <p14:creationId xmlns:p14="http://schemas.microsoft.com/office/powerpoint/2010/main" val="1609995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400">
              <a:defRPr b="1"/>
            </a:lvl1pPr>
          </a:lstStyle>
          <a:p>
            <a:pPr>
              <a:defRPr/>
            </a:pPr>
            <a:fld id="{2F6CA1FF-AB9F-E947-A1D2-116EC7881DF0}" type="datetimeFigureOut">
              <a:rPr lang="en-US"/>
              <a:pPr>
                <a:defRPr/>
              </a:pPr>
              <a:t>6/5/15</a:t>
            </a:fld>
            <a:endParaRPr lang="en-US"/>
          </a:p>
        </p:txBody>
      </p:sp>
      <p:sp>
        <p:nvSpPr>
          <p:cNvPr id="5" name="Footer Placeholder 4"/>
          <p:cNvSpPr>
            <a:spLocks noGrp="1"/>
          </p:cNvSpPr>
          <p:nvPr>
            <p:ph type="ftr" sz="quarter" idx="11"/>
            <p:custDataLst>
              <p:tags r:id="rId2"/>
            </p:custDataLst>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400">
              <a:defRPr b="1"/>
            </a:lvl1pPr>
          </a:lstStyle>
          <a:p>
            <a:pPr>
              <a:defRPr/>
            </a:pPr>
            <a:fld id="{43568AD6-DF1D-9747-BA5B-59B01E10ACCB}" type="slidenum">
              <a:rPr lang="en-US"/>
              <a:pPr>
                <a:defRPr/>
              </a:pPr>
              <a:t>‹#›</a:t>
            </a:fld>
            <a:endParaRPr lang="en-US"/>
          </a:p>
        </p:txBody>
      </p:sp>
    </p:spTree>
    <p:extLst>
      <p:ext uri="{BB962C8B-B14F-4D97-AF65-F5344CB8AC3E}">
        <p14:creationId xmlns:p14="http://schemas.microsoft.com/office/powerpoint/2010/main" val="267024484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230602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23906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2090078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39768"/>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0901424"/>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9267836"/>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9551475"/>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00641"/>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4966967"/>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71847580"/>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5124948"/>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2294487"/>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3919904"/>
      </p:ext>
    </p:extLst>
  </p:cSld>
  <p:clrMapOvr>
    <a:masterClrMapping/>
  </p:clrMapOvr>
  <p:transition xmlns:p14="http://schemas.microsoft.com/office/powerpoint/2010/main"/>
</p:sldLayout>
</file>

<file path=ppt/slideLayouts/slideLayout4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1209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122079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226660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8920495"/>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19390724"/>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6265422"/>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6898685"/>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142670"/>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588266"/>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58545035"/>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641343"/>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0228093"/>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844912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7781433"/>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615408"/>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11214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96128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357129"/>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436141540"/>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623717"/>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541036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95370593"/>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84012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797341"/>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622238817"/>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22190307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101452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7502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0900912"/>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2129733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01233866"/>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8685638"/>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6604888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28917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5857676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861675"/>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2346858"/>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34957"/>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2668076"/>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06355061"/>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4477854"/>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2099580"/>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675803"/>
      </p:ext>
    </p:extLst>
  </p:cSld>
  <p:clrMapOvr>
    <a:masterClrMapping/>
  </p:clrMapOvr>
  <p:transition xmlns:p14="http://schemas.microsoft.com/office/powerpoint/2010/main"/>
</p:sldLayout>
</file>

<file path=ppt/slideLayouts/slideLayout4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203303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3539760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44855450"/>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171883"/>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3223601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31853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2782032"/>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980646"/>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17647"/>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132614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40441057"/>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0824620"/>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4395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1304679"/>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762680"/>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2174601"/>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124789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97582430"/>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1382870"/>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011630393"/>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7231170"/>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73"/>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2419345"/>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114029"/>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525726166"/>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96675"/>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749954102"/>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061292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31757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3449148"/>
      </p:ext>
    </p:extLst>
  </p:cSld>
  <p:clrMapOvr>
    <a:masterClrMapping/>
  </p:clrMapOvr>
  <p:transition xmlns:p14="http://schemas.microsoft.com/office/powerpoint/2010/main"/>
</p:sldLayout>
</file>

<file path=ppt/slideLayouts/slideLayout5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8152841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53769740"/>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065570"/>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14853465"/>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4700668"/>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39081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47280"/>
      </p:ext>
    </p:extLst>
  </p:cSld>
  <p:clrMapOvr>
    <a:masterClrMapping/>
  </p:clrMapOvr>
  <p:transition xmlns:p14="http://schemas.microsoft.com/office/powerpoint/2010/main"/>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74250486"/>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68819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0308671"/>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1977026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7689017"/>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52654"/>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8547979"/>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58187633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65A6CB34-5DA1-F348-9956-A6A54480AA68}" type="slidenum">
              <a:rPr lang="en-US"/>
              <a:pPr>
                <a:defRPr/>
              </a:pPr>
              <a:t>‹#›</a:t>
            </a:fld>
            <a:endParaRPr lang="en-US"/>
          </a:p>
        </p:txBody>
      </p:sp>
    </p:spTree>
    <p:extLst>
      <p:ext uri="{BB962C8B-B14F-4D97-AF65-F5344CB8AC3E}">
        <p14:creationId xmlns:p14="http://schemas.microsoft.com/office/powerpoint/2010/main" val="225274501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6425754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68048067"/>
      </p:ext>
    </p:extLst>
  </p:cSld>
  <p:clrMapOvr>
    <a:masterClrMapping/>
  </p:clrMapOvr>
  <p:hf hdr="0" ftr="0" dt="0"/>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583263"/>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12269292"/>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7105223"/>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0608378"/>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578379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661898"/>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45692"/>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4107979"/>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49591785"/>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04461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38"/>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a:lstStyle>
            <a:lvl1pPr>
              <a:defRPr/>
            </a:lvl1pPr>
          </a:lstStyle>
          <a:p>
            <a:pPr>
              <a:defRPr/>
            </a:pPr>
            <a:fld id="{EB8D813B-78E1-F446-B98D-3F1382663881}" type="slidenum">
              <a:rPr lang="en-US"/>
              <a:pPr>
                <a:defRPr/>
              </a:pPr>
              <a:t>‹#›</a:t>
            </a:fld>
            <a:r>
              <a:rPr lang="en-US"/>
              <a:t>   (c) Mark Gerstein, 2002, Yale, bioinfo.mbb.yale.edu</a:t>
            </a:r>
          </a:p>
        </p:txBody>
      </p:sp>
    </p:spTree>
    <p:extLst>
      <p:ext uri="{BB962C8B-B14F-4D97-AF65-F5344CB8AC3E}">
        <p14:creationId xmlns:p14="http://schemas.microsoft.com/office/powerpoint/2010/main" val="2461386185"/>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430343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430235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1079009"/>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4523679"/>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82650047"/>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767390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5132950"/>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8350447"/>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763568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552472"/>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385F0F37-F9EF-B64D-BD35-F561560E1499}" type="slidenum">
              <a:rPr lang="en-US"/>
              <a:pPr>
                <a:defRPr/>
              </a:pPr>
              <a:t>‹#›</a:t>
            </a:fld>
            <a:endParaRPr lang="en-US"/>
          </a:p>
        </p:txBody>
      </p:sp>
    </p:spTree>
    <p:extLst>
      <p:ext uri="{BB962C8B-B14F-4D97-AF65-F5344CB8AC3E}">
        <p14:creationId xmlns:p14="http://schemas.microsoft.com/office/powerpoint/2010/main" val="97098660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74013214"/>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7540427"/>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1330977"/>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921410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0891202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ea typeface="ＭＳ Ｐゴシック" charset="0"/>
                <a:cs typeface="ＭＳ Ｐゴシック" charset="0"/>
              </a:defRPr>
            </a:lvl1pPr>
          </a:lstStyle>
          <a:p>
            <a:pPr>
              <a:defRPr/>
            </a:pPr>
            <a:fld id="{2E6FB8BC-BEB5-C347-ADAC-7B5C80914563}" type="slidenum">
              <a:rPr lang="en-US"/>
              <a:pPr>
                <a:defRPr/>
              </a:pPr>
              <a:t>‹#›</a:t>
            </a:fld>
            <a:endParaRPr lang="en-US"/>
          </a:p>
        </p:txBody>
      </p:sp>
    </p:spTree>
    <p:extLst>
      <p:ext uri="{BB962C8B-B14F-4D97-AF65-F5344CB8AC3E}">
        <p14:creationId xmlns:p14="http://schemas.microsoft.com/office/powerpoint/2010/main" val="2761238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4A9FF13-D6E7-D949-BFF2-7E117AA4F652}"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DB4F1AA-49D1-8A46-AED9-DCE14456B749}" type="slidenum">
              <a:rPr lang="en-US"/>
              <a:pPr>
                <a:defRPr/>
              </a:pPr>
              <a:t>‹#›</a:t>
            </a:fld>
            <a:endParaRPr lang="en-US"/>
          </a:p>
        </p:txBody>
      </p:sp>
    </p:spTree>
    <p:extLst>
      <p:ext uri="{BB962C8B-B14F-4D97-AF65-F5344CB8AC3E}">
        <p14:creationId xmlns:p14="http://schemas.microsoft.com/office/powerpoint/2010/main" val="238364869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BB7ED6D-D4B4-FA4E-9714-0C26376FD8E3}"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F0EAE7C-8EB5-FE49-9D38-AC4D4EE86D09}" type="slidenum">
              <a:rPr lang="en-US"/>
              <a:pPr>
                <a:defRPr/>
              </a:pPr>
              <a:t>‹#›</a:t>
            </a:fld>
            <a:endParaRPr lang="en-US"/>
          </a:p>
        </p:txBody>
      </p:sp>
    </p:spTree>
    <p:extLst>
      <p:ext uri="{BB962C8B-B14F-4D97-AF65-F5344CB8AC3E}">
        <p14:creationId xmlns:p14="http://schemas.microsoft.com/office/powerpoint/2010/main" val="282376737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E2DD57E-A6F3-164D-B06A-92351AA9609F}"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38196DD-73F2-CF4E-85C6-1D32D6A97D88}" type="slidenum">
              <a:rPr lang="en-US"/>
              <a:pPr>
                <a:defRPr/>
              </a:pPr>
              <a:t>‹#›</a:t>
            </a:fld>
            <a:endParaRPr lang="en-US"/>
          </a:p>
        </p:txBody>
      </p:sp>
    </p:spTree>
    <p:extLst>
      <p:ext uri="{BB962C8B-B14F-4D97-AF65-F5344CB8AC3E}">
        <p14:creationId xmlns:p14="http://schemas.microsoft.com/office/powerpoint/2010/main" val="1731163641"/>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F3E78A-4B51-7E49-8D3D-B0422E27DDE7}"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D9D38C-9F36-1142-9DF6-DF2F8D54E115}" type="slidenum">
              <a:rPr lang="en-US"/>
              <a:pPr>
                <a:defRPr/>
              </a:pPr>
              <a:t>‹#›</a:t>
            </a:fld>
            <a:endParaRPr lang="en-US"/>
          </a:p>
        </p:txBody>
      </p:sp>
    </p:spTree>
    <p:extLst>
      <p:ext uri="{BB962C8B-B14F-4D97-AF65-F5344CB8AC3E}">
        <p14:creationId xmlns:p14="http://schemas.microsoft.com/office/powerpoint/2010/main" val="27345005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00367075"/>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B49C4E4-82DF-EE4F-BBF2-86A71BFC3A77}" type="datetime1">
              <a:rPr lang="en-US"/>
              <a:pPr>
                <a:defRPr/>
              </a:pPr>
              <a:t>6/5/15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ADC8EF6-F82A-3A4C-BA8C-4748A27DDB09}" type="slidenum">
              <a:rPr lang="en-US"/>
              <a:pPr>
                <a:defRPr/>
              </a:pPr>
              <a:t>‹#›</a:t>
            </a:fld>
            <a:endParaRPr lang="en-US"/>
          </a:p>
        </p:txBody>
      </p:sp>
    </p:spTree>
    <p:extLst>
      <p:ext uri="{BB962C8B-B14F-4D97-AF65-F5344CB8AC3E}">
        <p14:creationId xmlns:p14="http://schemas.microsoft.com/office/powerpoint/2010/main" val="351978222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9B57872-C050-9B42-97A1-06404062A461}" type="datetime1">
              <a:rPr lang="en-US"/>
              <a:pPr>
                <a:defRPr/>
              </a:pPr>
              <a:t>6/5/15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66C9A6C-5B46-A341-B98D-B3B0A0748293}" type="slidenum">
              <a:rPr lang="en-US"/>
              <a:pPr>
                <a:defRPr/>
              </a:pPr>
              <a:t>‹#›</a:t>
            </a:fld>
            <a:endParaRPr lang="en-US"/>
          </a:p>
        </p:txBody>
      </p:sp>
    </p:spTree>
    <p:extLst>
      <p:ext uri="{BB962C8B-B14F-4D97-AF65-F5344CB8AC3E}">
        <p14:creationId xmlns:p14="http://schemas.microsoft.com/office/powerpoint/2010/main" val="56328509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723E29-5417-D947-97DF-88901736C8F5}" type="datetime1">
              <a:rPr lang="en-US"/>
              <a:pPr>
                <a:defRPr/>
              </a:pPr>
              <a:t>6/5/15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CCC98BF-49F2-8941-BCD1-5383142F823E}" type="slidenum">
              <a:rPr lang="en-US"/>
              <a:pPr>
                <a:defRPr/>
              </a:pPr>
              <a:t>‹#›</a:t>
            </a:fld>
            <a:endParaRPr lang="en-US"/>
          </a:p>
        </p:txBody>
      </p:sp>
    </p:spTree>
    <p:extLst>
      <p:ext uri="{BB962C8B-B14F-4D97-AF65-F5344CB8AC3E}">
        <p14:creationId xmlns:p14="http://schemas.microsoft.com/office/powerpoint/2010/main" val="37981414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EA3282F-56A9-FD4F-BC2A-BD0ED9315D14}"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2137E50-93FF-404E-836B-3849E493B8BD}" type="slidenum">
              <a:rPr lang="en-US"/>
              <a:pPr>
                <a:defRPr/>
              </a:pPr>
              <a:t>‹#›</a:t>
            </a:fld>
            <a:endParaRPr lang="en-US"/>
          </a:p>
        </p:txBody>
      </p:sp>
    </p:spTree>
    <p:extLst>
      <p:ext uri="{BB962C8B-B14F-4D97-AF65-F5344CB8AC3E}">
        <p14:creationId xmlns:p14="http://schemas.microsoft.com/office/powerpoint/2010/main" val="2609755126"/>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D093AA7-58F7-8A4C-8ABE-0862CC9FE9E4}"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F50E73B-61D0-6445-BA7F-C167F1CF1341}" type="slidenum">
              <a:rPr lang="en-US"/>
              <a:pPr>
                <a:defRPr/>
              </a:pPr>
              <a:t>‹#›</a:t>
            </a:fld>
            <a:endParaRPr lang="en-US"/>
          </a:p>
        </p:txBody>
      </p:sp>
    </p:spTree>
    <p:extLst>
      <p:ext uri="{BB962C8B-B14F-4D97-AF65-F5344CB8AC3E}">
        <p14:creationId xmlns:p14="http://schemas.microsoft.com/office/powerpoint/2010/main" val="281163370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FECAEAF-0C09-1642-A1BA-465CA9ADA000}"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8D453CC-87B0-1446-8346-64E1C4AEA400}" type="slidenum">
              <a:rPr lang="en-US"/>
              <a:pPr>
                <a:defRPr/>
              </a:pPr>
              <a:t>‹#›</a:t>
            </a:fld>
            <a:endParaRPr lang="en-US"/>
          </a:p>
        </p:txBody>
      </p:sp>
    </p:spTree>
    <p:extLst>
      <p:ext uri="{BB962C8B-B14F-4D97-AF65-F5344CB8AC3E}">
        <p14:creationId xmlns:p14="http://schemas.microsoft.com/office/powerpoint/2010/main" val="81212714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A540F39-7EC3-8648-A708-CB892F592B9C}"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9E4156-375D-AE46-AED6-5C662723C07C}" type="slidenum">
              <a:rPr lang="en-US"/>
              <a:pPr>
                <a:defRPr/>
              </a:pPr>
              <a:t>‹#›</a:t>
            </a:fld>
            <a:endParaRPr lang="en-US"/>
          </a:p>
        </p:txBody>
      </p:sp>
    </p:spTree>
    <p:extLst>
      <p:ext uri="{BB962C8B-B14F-4D97-AF65-F5344CB8AC3E}">
        <p14:creationId xmlns:p14="http://schemas.microsoft.com/office/powerpoint/2010/main" val="12291202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02798E9-C4E4-2047-BACF-535BC5782AF4}"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665E85-5208-DD49-8200-0A1E07A96BAC}" type="slidenum">
              <a:rPr lang="en-US"/>
              <a:pPr>
                <a:defRPr/>
              </a:pPr>
              <a:t>‹#›</a:t>
            </a:fld>
            <a:endParaRPr lang="en-US"/>
          </a:p>
        </p:txBody>
      </p:sp>
    </p:spTree>
    <p:extLst>
      <p:ext uri="{BB962C8B-B14F-4D97-AF65-F5344CB8AC3E}">
        <p14:creationId xmlns:p14="http://schemas.microsoft.com/office/powerpoint/2010/main" val="2659490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980C5BC-F0A1-4C48-80BE-B29F550E2047}"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DA37466-8BB8-8C4D-A3F1-7668ABC3EF2D}" type="slidenum">
              <a:rPr lang="en-US"/>
              <a:pPr>
                <a:defRPr/>
              </a:pPr>
              <a:t>‹#›</a:t>
            </a:fld>
            <a:endParaRPr lang="en-US"/>
          </a:p>
        </p:txBody>
      </p:sp>
    </p:spTree>
    <p:extLst>
      <p:ext uri="{BB962C8B-B14F-4D97-AF65-F5344CB8AC3E}">
        <p14:creationId xmlns:p14="http://schemas.microsoft.com/office/powerpoint/2010/main" val="136353019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D8A9307-6E90-744F-8D54-0CE6FC9BEFCB}"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128DB19-FF6D-DD40-991D-2754939DB839}" type="slidenum">
              <a:rPr lang="en-US"/>
              <a:pPr>
                <a:defRPr/>
              </a:pPr>
              <a:t>‹#›</a:t>
            </a:fld>
            <a:endParaRPr lang="en-US"/>
          </a:p>
        </p:txBody>
      </p:sp>
    </p:spTree>
    <p:extLst>
      <p:ext uri="{BB962C8B-B14F-4D97-AF65-F5344CB8AC3E}">
        <p14:creationId xmlns:p14="http://schemas.microsoft.com/office/powerpoint/2010/main" val="5925336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5453328"/>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A5E5952-7AF0-344D-A806-F9F91ED8C9E9}"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A602EA91-A8EE-EB40-92DA-D50BF4E7ECCA}" type="slidenum">
              <a:rPr lang="en-US"/>
              <a:pPr>
                <a:defRPr/>
              </a:pPr>
              <a:t>‹#›</a:t>
            </a:fld>
            <a:endParaRPr lang="en-US"/>
          </a:p>
        </p:txBody>
      </p:sp>
    </p:spTree>
    <p:extLst>
      <p:ext uri="{BB962C8B-B14F-4D97-AF65-F5344CB8AC3E}">
        <p14:creationId xmlns:p14="http://schemas.microsoft.com/office/powerpoint/2010/main" val="96881603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70A8152-AD14-A946-828C-DB8E0EF7A5C5}" type="datetime1">
              <a:rPr lang="en-US"/>
              <a:pPr>
                <a:defRPr/>
              </a:pPr>
              <a:t>6/5/15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75F83DF-5A71-EA41-8F49-8AB88DE1583E}" type="slidenum">
              <a:rPr lang="en-US"/>
              <a:pPr>
                <a:defRPr/>
              </a:pPr>
              <a:t>‹#›</a:t>
            </a:fld>
            <a:endParaRPr lang="en-US"/>
          </a:p>
        </p:txBody>
      </p:sp>
    </p:spTree>
    <p:extLst>
      <p:ext uri="{BB962C8B-B14F-4D97-AF65-F5344CB8AC3E}">
        <p14:creationId xmlns:p14="http://schemas.microsoft.com/office/powerpoint/2010/main" val="411105314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69B288C-8624-A540-89C9-DBB710C2AEA7}" type="datetime1">
              <a:rPr lang="en-US"/>
              <a:pPr>
                <a:defRPr/>
              </a:pPr>
              <a:t>6/5/15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0B0D0F7-0F44-9749-BC24-FA3F311CD133}" type="slidenum">
              <a:rPr lang="en-US"/>
              <a:pPr>
                <a:defRPr/>
              </a:pPr>
              <a:t>‹#›</a:t>
            </a:fld>
            <a:endParaRPr lang="en-US"/>
          </a:p>
        </p:txBody>
      </p:sp>
    </p:spTree>
    <p:extLst>
      <p:ext uri="{BB962C8B-B14F-4D97-AF65-F5344CB8AC3E}">
        <p14:creationId xmlns:p14="http://schemas.microsoft.com/office/powerpoint/2010/main" val="28576271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1917A09-AF37-B843-8582-2715B0D36007}" type="datetime1">
              <a:rPr lang="en-US"/>
              <a:pPr>
                <a:defRPr/>
              </a:pPr>
              <a:t>6/5/15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431887B5-5F74-924A-89A2-AB2C9E759E60}" type="slidenum">
              <a:rPr lang="en-US"/>
              <a:pPr>
                <a:defRPr/>
              </a:pPr>
              <a:t>‹#›</a:t>
            </a:fld>
            <a:endParaRPr lang="en-US"/>
          </a:p>
        </p:txBody>
      </p:sp>
    </p:spTree>
    <p:extLst>
      <p:ext uri="{BB962C8B-B14F-4D97-AF65-F5344CB8AC3E}">
        <p14:creationId xmlns:p14="http://schemas.microsoft.com/office/powerpoint/2010/main" val="69008408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E04D97C-CB43-5347-AAA9-C0915E8256E8}"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1E2064F-3A88-024C-84AE-80DD80A928D0}" type="slidenum">
              <a:rPr lang="en-US"/>
              <a:pPr>
                <a:defRPr/>
              </a:pPr>
              <a:t>‹#›</a:t>
            </a:fld>
            <a:endParaRPr lang="en-US"/>
          </a:p>
        </p:txBody>
      </p:sp>
    </p:spTree>
    <p:extLst>
      <p:ext uri="{BB962C8B-B14F-4D97-AF65-F5344CB8AC3E}">
        <p14:creationId xmlns:p14="http://schemas.microsoft.com/office/powerpoint/2010/main" val="255221942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5F7A70A-0ABB-2646-B7FC-2F8A1DC56687}"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5C5070-82F7-F949-90D3-E380DEC6A8E4}" type="slidenum">
              <a:rPr lang="en-US"/>
              <a:pPr>
                <a:defRPr/>
              </a:pPr>
              <a:t>‹#›</a:t>
            </a:fld>
            <a:endParaRPr lang="en-US"/>
          </a:p>
        </p:txBody>
      </p:sp>
    </p:spTree>
    <p:extLst>
      <p:ext uri="{BB962C8B-B14F-4D97-AF65-F5344CB8AC3E}">
        <p14:creationId xmlns:p14="http://schemas.microsoft.com/office/powerpoint/2010/main" val="1673023993"/>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D3DF6CF-D468-AC44-A78F-2E32FB9CBA5D}"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42C5E58-54AA-6241-84C1-2CDAD827CF74}" type="slidenum">
              <a:rPr lang="en-US"/>
              <a:pPr>
                <a:defRPr/>
              </a:pPr>
              <a:t>‹#›</a:t>
            </a:fld>
            <a:endParaRPr lang="en-US"/>
          </a:p>
        </p:txBody>
      </p:sp>
    </p:spTree>
    <p:extLst>
      <p:ext uri="{BB962C8B-B14F-4D97-AF65-F5344CB8AC3E}">
        <p14:creationId xmlns:p14="http://schemas.microsoft.com/office/powerpoint/2010/main" val="120571534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A5B3426-F302-B742-ACDC-CF36872EEC06}"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A35CBBD-0636-5240-BDE6-AB6EB6640225}" type="slidenum">
              <a:rPr lang="en-US"/>
              <a:pPr>
                <a:defRPr/>
              </a:pPr>
              <a:t>‹#›</a:t>
            </a:fld>
            <a:endParaRPr lang="en-US"/>
          </a:p>
        </p:txBody>
      </p:sp>
    </p:spTree>
    <p:extLst>
      <p:ext uri="{BB962C8B-B14F-4D97-AF65-F5344CB8AC3E}">
        <p14:creationId xmlns:p14="http://schemas.microsoft.com/office/powerpoint/2010/main" val="339405045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40195956"/>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998064"/>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22464969"/>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4046105"/>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523076"/>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2254504"/>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45324261"/>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605880"/>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47467032"/>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29390610"/>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205119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59804"/>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870629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934874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895572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643387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4889167"/>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18834382"/>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597328"/>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2170531"/>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649691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29649"/>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9654222"/>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1965423"/>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484994"/>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706532"/>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9474888"/>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5396812"/>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3816773"/>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438037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516451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281350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5439095"/>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10420"/>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868267"/>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431451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19985250"/>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522189"/>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83833548"/>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543856472"/>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06408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716018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9899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2589586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4789248"/>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16778"/>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796171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678536"/>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388999"/>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78109"/>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904168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160171"/>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217503661"/>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5926030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537614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164036"/>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4637072"/>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330658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4483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C3D0353D-88BF-A64D-A025-062F5C0C27EB}"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8500A5BE-02ED-B246-9E09-426E7B5410AD}" type="slidenum">
              <a:rPr lang="en-US"/>
              <a:pPr>
                <a:defRPr/>
              </a:pPr>
              <a:t>‹#›</a:t>
            </a:fld>
            <a:endParaRPr lang="en-US"/>
          </a:p>
        </p:txBody>
      </p:sp>
    </p:spTree>
    <p:extLst>
      <p:ext uri="{BB962C8B-B14F-4D97-AF65-F5344CB8AC3E}">
        <p14:creationId xmlns:p14="http://schemas.microsoft.com/office/powerpoint/2010/main" val="126155058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54CA2B09-A60F-4449-A2D4-15B63CF9E0A7}"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A7C9AEDF-C9F0-8C46-8A6E-3701601DD8C9}" type="slidenum">
              <a:rPr lang="en-US"/>
              <a:pPr>
                <a:defRPr/>
              </a:pPr>
              <a:t>‹#›</a:t>
            </a:fld>
            <a:endParaRPr lang="en-US"/>
          </a:p>
        </p:txBody>
      </p:sp>
    </p:spTree>
    <p:extLst>
      <p:ext uri="{BB962C8B-B14F-4D97-AF65-F5344CB8AC3E}">
        <p14:creationId xmlns:p14="http://schemas.microsoft.com/office/powerpoint/2010/main" val="323776821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pPr>
              <a:defRPr/>
            </a:pPr>
            <a:fld id="{9156959B-1FBC-384A-B412-77F608F32B55}"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94FDAA9-CDF8-1C43-B899-30A7C9D60542}" type="slidenum">
              <a:rPr lang="en-US"/>
              <a:pPr>
                <a:defRPr/>
              </a:pPr>
              <a:t>‹#›</a:t>
            </a:fld>
            <a:endParaRPr lang="en-US"/>
          </a:p>
        </p:txBody>
      </p:sp>
    </p:spTree>
    <p:extLst>
      <p:ext uri="{BB962C8B-B14F-4D97-AF65-F5344CB8AC3E}">
        <p14:creationId xmlns:p14="http://schemas.microsoft.com/office/powerpoint/2010/main" val="108757045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pPr>
              <a:defRPr/>
            </a:pPr>
            <a:fld id="{E86C923B-0CBC-1F4E-9B1F-AB1DEB901415}" type="datetime1">
              <a:rPr lang="en-US"/>
              <a:pPr>
                <a:defRPr/>
              </a:pPr>
              <a:t>6/5/15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574D80C2-833B-174B-930C-DA9106B3F4F1}" type="slidenum">
              <a:rPr lang="en-US"/>
              <a:pPr>
                <a:defRPr/>
              </a:pPr>
              <a:t>‹#›</a:t>
            </a:fld>
            <a:endParaRPr lang="en-US"/>
          </a:p>
        </p:txBody>
      </p:sp>
    </p:spTree>
    <p:extLst>
      <p:ext uri="{BB962C8B-B14F-4D97-AF65-F5344CB8AC3E}">
        <p14:creationId xmlns:p14="http://schemas.microsoft.com/office/powerpoint/2010/main" val="118698198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pPr>
              <a:defRPr/>
            </a:pPr>
            <a:fld id="{61695F93-B38E-774F-B115-755DAADC9437}" type="datetime1">
              <a:rPr lang="en-US"/>
              <a:pPr>
                <a:defRPr/>
              </a:pPr>
              <a:t>6/5/15</a:t>
            </a:fld>
            <a:endParaRPr 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pPr>
              <a:defRPr/>
            </a:pPr>
            <a:fld id="{2CAB7D93-3ED5-BF49-B709-EDDAD6B82597}" type="slidenum">
              <a:rPr lang="en-US"/>
              <a:pPr>
                <a:defRPr/>
              </a:pPr>
              <a:t>‹#›</a:t>
            </a:fld>
            <a:endParaRPr lang="en-US"/>
          </a:p>
        </p:txBody>
      </p:sp>
    </p:spTree>
    <p:extLst>
      <p:ext uri="{BB962C8B-B14F-4D97-AF65-F5344CB8AC3E}">
        <p14:creationId xmlns:p14="http://schemas.microsoft.com/office/powerpoint/2010/main" val="377286383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pPr>
              <a:defRPr/>
            </a:pPr>
            <a:fld id="{C9B8DD56-B86A-0046-8791-39A396C4FF75}" type="datetime1">
              <a:rPr lang="en-US"/>
              <a:pPr>
                <a:defRPr/>
              </a:pPr>
              <a:t>6/5/15</a:t>
            </a:fld>
            <a:endParaRPr 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pPr>
              <a:defRPr/>
            </a:pPr>
            <a:fld id="{134EA335-1390-BF4E-806E-097730BDC03F}" type="slidenum">
              <a:rPr lang="en-US"/>
              <a:pPr>
                <a:defRPr/>
              </a:pPr>
              <a:t>‹#›</a:t>
            </a:fld>
            <a:endParaRPr lang="en-US"/>
          </a:p>
        </p:txBody>
      </p:sp>
    </p:spTree>
    <p:extLst>
      <p:ext uri="{BB962C8B-B14F-4D97-AF65-F5344CB8AC3E}">
        <p14:creationId xmlns:p14="http://schemas.microsoft.com/office/powerpoint/2010/main" val="33824620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pPr>
              <a:defRPr/>
            </a:pPr>
            <a:fld id="{09DA4662-29AE-BD42-AE0B-454709B3B286}" type="datetime1">
              <a:rPr lang="en-US"/>
              <a:pPr>
                <a:defRPr/>
              </a:pPr>
              <a:t>6/5/15</a:t>
            </a:fld>
            <a:endParaRPr 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pPr>
              <a:defRPr/>
            </a:pPr>
            <a:fld id="{2FB8B123-E48E-134D-8BB1-2FBE08A04E2F}" type="slidenum">
              <a:rPr lang="en-US"/>
              <a:pPr>
                <a:defRPr/>
              </a:pPr>
              <a:t>‹#›</a:t>
            </a:fld>
            <a:endParaRPr lang="en-US"/>
          </a:p>
        </p:txBody>
      </p:sp>
    </p:spTree>
    <p:extLst>
      <p:ext uri="{BB962C8B-B14F-4D97-AF65-F5344CB8AC3E}">
        <p14:creationId xmlns:p14="http://schemas.microsoft.com/office/powerpoint/2010/main" val="175323683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9D6BEC55-E058-574A-870E-E7D55C3AA769}" type="datetime1">
              <a:rPr lang="en-US"/>
              <a:pPr>
                <a:defRPr/>
              </a:pPr>
              <a:t>6/5/15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DD0FE060-8372-BC4E-9DF0-BD64C84E4882}" type="slidenum">
              <a:rPr lang="en-US"/>
              <a:pPr>
                <a:defRPr/>
              </a:pPr>
              <a:t>‹#›</a:t>
            </a:fld>
            <a:endParaRPr lang="en-US"/>
          </a:p>
        </p:txBody>
      </p:sp>
    </p:spTree>
    <p:extLst>
      <p:ext uri="{BB962C8B-B14F-4D97-AF65-F5344CB8AC3E}">
        <p14:creationId xmlns:p14="http://schemas.microsoft.com/office/powerpoint/2010/main" val="159319446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pPr>
              <a:defRPr/>
            </a:pPr>
            <a:fld id="{D198F9B4-8852-464E-B6C7-001A461FBD98}" type="datetime1">
              <a:rPr lang="en-US"/>
              <a:pPr>
                <a:defRPr/>
              </a:pPr>
              <a:t>6/5/15</a:t>
            </a:fld>
            <a:endParaRPr 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pPr>
              <a:defRPr/>
            </a:pPr>
            <a:fld id="{A6F145C8-95F4-7545-98DD-1AC4B7444393}" type="slidenum">
              <a:rPr lang="en-US"/>
              <a:pPr>
                <a:defRPr/>
              </a:pPr>
              <a:t>‹#›</a:t>
            </a:fld>
            <a:endParaRPr lang="en-US"/>
          </a:p>
        </p:txBody>
      </p:sp>
    </p:spTree>
    <p:extLst>
      <p:ext uri="{BB962C8B-B14F-4D97-AF65-F5344CB8AC3E}">
        <p14:creationId xmlns:p14="http://schemas.microsoft.com/office/powerpoint/2010/main" val="186504588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94DB7405-4DDF-B345-8E84-8A6C5FDCB477}"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244186CD-D758-BA46-A78B-FEC11CEC78D1}" type="slidenum">
              <a:rPr lang="en-US"/>
              <a:pPr>
                <a:defRPr/>
              </a:pPr>
              <a:t>‹#›</a:t>
            </a:fld>
            <a:endParaRPr lang="en-US"/>
          </a:p>
        </p:txBody>
      </p:sp>
    </p:spTree>
    <p:extLst>
      <p:ext uri="{BB962C8B-B14F-4D97-AF65-F5344CB8AC3E}">
        <p14:creationId xmlns:p14="http://schemas.microsoft.com/office/powerpoint/2010/main" val="22143874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1466475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pPr>
              <a:defRPr/>
            </a:pPr>
            <a:fld id="{37FD5D5A-2740-FD47-AA52-F2BD0C874328}"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pPr>
              <a:defRPr/>
            </a:pPr>
            <a:fld id="{E830F5B0-B488-5849-B39E-39FEF0D93809}" type="slidenum">
              <a:rPr lang="en-US"/>
              <a:pPr>
                <a:defRPr/>
              </a:pPr>
              <a:t>‹#›</a:t>
            </a:fld>
            <a:endParaRPr lang="en-US"/>
          </a:p>
        </p:txBody>
      </p:sp>
    </p:spTree>
    <p:extLst>
      <p:ext uri="{BB962C8B-B14F-4D97-AF65-F5344CB8AC3E}">
        <p14:creationId xmlns:p14="http://schemas.microsoft.com/office/powerpoint/2010/main" val="9220569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AF0BB3A-0624-B14A-9DAE-E57090DEEE8F}"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BF63BEB-67AA-DC45-87E1-66B84E18E2FF}" type="slidenum">
              <a:rPr lang="en-US"/>
              <a:pPr>
                <a:defRPr/>
              </a:pPr>
              <a:t>‹#›</a:t>
            </a:fld>
            <a:endParaRPr lang="en-US"/>
          </a:p>
        </p:txBody>
      </p:sp>
    </p:spTree>
    <p:extLst>
      <p:ext uri="{BB962C8B-B14F-4D97-AF65-F5344CB8AC3E}">
        <p14:creationId xmlns:p14="http://schemas.microsoft.com/office/powerpoint/2010/main" val="1159507850"/>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2B4363B1-66BD-C84E-9059-CADE2A75C09F}"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C3E298C-D472-A54C-8FF2-CB4AD4F974D9}" type="slidenum">
              <a:rPr lang="en-US"/>
              <a:pPr>
                <a:defRPr/>
              </a:pPr>
              <a:t>‹#›</a:t>
            </a:fld>
            <a:endParaRPr lang="en-US"/>
          </a:p>
        </p:txBody>
      </p:sp>
    </p:spTree>
    <p:extLst>
      <p:ext uri="{BB962C8B-B14F-4D97-AF65-F5344CB8AC3E}">
        <p14:creationId xmlns:p14="http://schemas.microsoft.com/office/powerpoint/2010/main" val="151517027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74F329-42AD-5A4B-A3C1-99D025B19CE7}"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EE514885-CFBD-3C4C-AAAC-41AD40B60F8A}" type="slidenum">
              <a:rPr lang="en-US"/>
              <a:pPr>
                <a:defRPr/>
              </a:pPr>
              <a:t>‹#›</a:t>
            </a:fld>
            <a:endParaRPr lang="en-US"/>
          </a:p>
        </p:txBody>
      </p:sp>
    </p:spTree>
    <p:extLst>
      <p:ext uri="{BB962C8B-B14F-4D97-AF65-F5344CB8AC3E}">
        <p14:creationId xmlns:p14="http://schemas.microsoft.com/office/powerpoint/2010/main" val="104688137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9BE84DA9-2407-8B4F-B67C-BE8AF5B92E39}"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FDF8E84-AF8D-FD4D-A34B-AEB572486380}" type="slidenum">
              <a:rPr lang="en-US"/>
              <a:pPr>
                <a:defRPr/>
              </a:pPr>
              <a:t>‹#›</a:t>
            </a:fld>
            <a:endParaRPr lang="en-US"/>
          </a:p>
        </p:txBody>
      </p:sp>
    </p:spTree>
    <p:extLst>
      <p:ext uri="{BB962C8B-B14F-4D97-AF65-F5344CB8AC3E}">
        <p14:creationId xmlns:p14="http://schemas.microsoft.com/office/powerpoint/2010/main" val="119374081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B5317D5-633A-8745-ABAF-F748DBFEACDA}" type="datetime1">
              <a:rPr lang="en-US"/>
              <a:pPr>
                <a:defRPr/>
              </a:pPr>
              <a:t>6/5/15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1B930FA4-26ED-A945-AF01-00E9E154345C}" type="slidenum">
              <a:rPr lang="en-US"/>
              <a:pPr>
                <a:defRPr/>
              </a:pPr>
              <a:t>‹#›</a:t>
            </a:fld>
            <a:endParaRPr lang="en-US"/>
          </a:p>
        </p:txBody>
      </p:sp>
    </p:spTree>
    <p:extLst>
      <p:ext uri="{BB962C8B-B14F-4D97-AF65-F5344CB8AC3E}">
        <p14:creationId xmlns:p14="http://schemas.microsoft.com/office/powerpoint/2010/main" val="18796507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A9C6651-7E1F-DE46-A969-559DD94EE89C}" type="datetime1">
              <a:rPr lang="en-US"/>
              <a:pPr>
                <a:defRPr/>
              </a:pPr>
              <a:t>6/5/15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B2453EAB-4EDA-ED43-9C5C-C73442D4DA44}" type="slidenum">
              <a:rPr lang="en-US"/>
              <a:pPr>
                <a:defRPr/>
              </a:pPr>
              <a:t>‹#›</a:t>
            </a:fld>
            <a:endParaRPr lang="en-US"/>
          </a:p>
        </p:txBody>
      </p:sp>
    </p:spTree>
    <p:extLst>
      <p:ext uri="{BB962C8B-B14F-4D97-AF65-F5344CB8AC3E}">
        <p14:creationId xmlns:p14="http://schemas.microsoft.com/office/powerpoint/2010/main" val="177735980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0C1ECC99-B164-D441-825F-76BD8AAF40F1}" type="datetime1">
              <a:rPr lang="en-US"/>
              <a:pPr>
                <a:defRPr/>
              </a:pPr>
              <a:t>6/5/15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9DF56A5-3571-DA4B-995A-C2FE07E40C6C}" type="slidenum">
              <a:rPr lang="en-US"/>
              <a:pPr>
                <a:defRPr/>
              </a:pPr>
              <a:t>‹#›</a:t>
            </a:fld>
            <a:endParaRPr lang="en-US"/>
          </a:p>
        </p:txBody>
      </p:sp>
    </p:spTree>
    <p:extLst>
      <p:ext uri="{BB962C8B-B14F-4D97-AF65-F5344CB8AC3E}">
        <p14:creationId xmlns:p14="http://schemas.microsoft.com/office/powerpoint/2010/main" val="3088561510"/>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D1D8CC15-B223-2943-B8BC-F309F62D7C0F}"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39A8F344-30D6-7C4C-BB8C-D2945D9632C4}" type="slidenum">
              <a:rPr lang="en-US"/>
              <a:pPr>
                <a:defRPr/>
              </a:pPr>
              <a:t>‹#›</a:t>
            </a:fld>
            <a:endParaRPr lang="en-US"/>
          </a:p>
        </p:txBody>
      </p:sp>
    </p:spTree>
    <p:extLst>
      <p:ext uri="{BB962C8B-B14F-4D97-AF65-F5344CB8AC3E}">
        <p14:creationId xmlns:p14="http://schemas.microsoft.com/office/powerpoint/2010/main" val="17967126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8F620288-9674-0F4D-B2B6-242AF20FE765}" type="datetime1">
              <a:rPr lang="en-US"/>
              <a:pPr>
                <a:defRPr/>
              </a:pPr>
              <a:t>6/5/15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64F94D26-92D1-EA49-AC7C-C722135824B8}" type="slidenum">
              <a:rPr lang="en-US"/>
              <a:pPr>
                <a:defRPr/>
              </a:pPr>
              <a:t>‹#›</a:t>
            </a:fld>
            <a:endParaRPr lang="en-US"/>
          </a:p>
        </p:txBody>
      </p:sp>
    </p:spTree>
    <p:extLst>
      <p:ext uri="{BB962C8B-B14F-4D97-AF65-F5344CB8AC3E}">
        <p14:creationId xmlns:p14="http://schemas.microsoft.com/office/powerpoint/2010/main" val="8915092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58010"/>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FF63DC50-17EB-504F-9922-0CC063121CD3}"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7955AEAB-D408-3242-B90A-F091D714986D}" type="slidenum">
              <a:rPr lang="en-US"/>
              <a:pPr>
                <a:defRPr/>
              </a:pPr>
              <a:t>‹#›</a:t>
            </a:fld>
            <a:endParaRPr lang="en-US"/>
          </a:p>
        </p:txBody>
      </p:sp>
    </p:spTree>
    <p:extLst>
      <p:ext uri="{BB962C8B-B14F-4D97-AF65-F5344CB8AC3E}">
        <p14:creationId xmlns:p14="http://schemas.microsoft.com/office/powerpoint/2010/main" val="29713577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C8146BC5-0F8D-684E-8B93-32D6AC70862A}" type="datetime1">
              <a:rPr lang="en-US"/>
              <a:pPr>
                <a:defRPr/>
              </a:pPr>
              <a:t>6/5/15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fld id="{5B104878-9217-CA40-8440-948D65F0C2DD}" type="slidenum">
              <a:rPr lang="en-US"/>
              <a:pPr>
                <a:defRPr/>
              </a:pPr>
              <a:t>‹#›</a:t>
            </a:fld>
            <a:endParaRPr lang="en-US"/>
          </a:p>
        </p:txBody>
      </p:sp>
    </p:spTree>
    <p:extLst>
      <p:ext uri="{BB962C8B-B14F-4D97-AF65-F5344CB8AC3E}">
        <p14:creationId xmlns:p14="http://schemas.microsoft.com/office/powerpoint/2010/main" val="261259184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91799800"/>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995511"/>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285761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52403"/>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38484"/>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61235911"/>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452576"/>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47809070"/>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903807"/>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123810"/>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6141235"/>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59806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2010890"/>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484546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6619892"/>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241966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1374780"/>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17536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6245317"/>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5171647"/>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46303281"/>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944968"/>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694678"/>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017763"/>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3835511"/>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97781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1177592"/>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78508957"/>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289729"/>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7491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8577109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5995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64843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5771323"/>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617525"/>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818271"/>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624510679"/>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023224099"/>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469364"/>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8536367"/>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31975068"/>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ea typeface="ＭＳ Ｐゴシック" charset="0"/>
                <a:cs typeface="ＭＳ Ｐゴシック" charset="0"/>
              </a:defRPr>
            </a:lvl1pPr>
          </a:lstStyle>
          <a:p>
            <a:pPr>
              <a:defRPr/>
            </a:pPr>
            <a:fld id="{57C17F37-F8ED-9540-952D-708077D35199}" type="slidenum">
              <a:rPr lang="en-US"/>
              <a:pPr>
                <a:defRPr/>
              </a:pPr>
              <a:t>‹#›</a:t>
            </a:fld>
            <a:endParaRPr lang="en-US"/>
          </a:p>
        </p:txBody>
      </p:sp>
    </p:spTree>
    <p:extLst>
      <p:ext uri="{BB962C8B-B14F-4D97-AF65-F5344CB8AC3E}">
        <p14:creationId xmlns:p14="http://schemas.microsoft.com/office/powerpoint/2010/main" val="31921687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7492931"/>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99320214"/>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76361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473201545"/>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798014"/>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897969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3494166"/>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56630"/>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223427"/>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7662858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1405598"/>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352883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978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51870"/>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8928900"/>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477876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277600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133422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172376"/>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0577754"/>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804222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34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5728461"/>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714757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72317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042428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856469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625C54-0AC3-4463-80EE-ED76DB8E1C8B}"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DDB62E5-EB3F-417F-BF8B-B745F840CCD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345989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28130302"/>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914256"/>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1560140"/>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1716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595571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00020746"/>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245744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376457"/>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942606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86699156"/>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6974610"/>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515979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6369438"/>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14063076"/>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5988596"/>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7969953"/>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1385711"/>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3089993"/>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641464"/>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4412452"/>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42645964"/>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415340"/>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9733228"/>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2722246"/>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9473544"/>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282361"/>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70298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871502"/>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5305642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5853765"/>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0245538"/>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614471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197413"/>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9112334"/>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4578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180880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815306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22784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900485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081071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945DAF-6B64-2540-92DA-95576D51613F}"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0644C64-55BD-D340-8403-C6753A1FB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8873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6974695"/>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2676443"/>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181404194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4474295"/>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5292190"/>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3764532"/>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83161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41293740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298549"/>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533389377"/>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4096892"/>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2129289"/>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32878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87139538"/>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85168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70761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64684708"/>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6975011"/>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1224710"/>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30281395"/>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18437943"/>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8377"/>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9315892"/>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54952057"/>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895624"/>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392398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5615570"/>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4166654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06285410"/>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18438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4272803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49181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674515"/>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7047784"/>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23421589"/>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603451"/>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9568520"/>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17482656"/>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0209526"/>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6784512"/>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634847"/>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1515732"/>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47627967"/>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0062249"/>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033216"/>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22819073"/>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91300"/>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6654355"/>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8720186"/>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092198"/>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40561001"/>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0464255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6601262"/>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6700981"/>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3597617"/>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277909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1132618"/>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5129490"/>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05598362"/>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9911383"/>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3589102"/>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2485863"/>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4486004"/>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5074600"/>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4268451"/>
      </p:ext>
    </p:extLst>
  </p:cSld>
  <p:clrMapOvr>
    <a:masterClrMapping/>
  </p:clrMapOvr>
  <p:transition xmlns:p14="http://schemas.microsoft.com/office/powerpoint/2010/main"/>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48093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9566249"/>
      </p:ext>
    </p:extLst>
  </p:cSld>
  <p:clrMapOvr>
    <a:masterClrMapping/>
  </p:clrMapOvr>
  <p:transition xmlns:p14="http://schemas.microsoft.com/office/powerpoint/2010/mai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3718772"/>
      </p:ext>
    </p:extLst>
  </p:cSld>
  <p:clrMapOvr>
    <a:masterClrMapping/>
  </p:clrMapOvr>
  <p:transition xmlns:p14="http://schemas.microsoft.com/office/powerpoint/2010/mai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0601332"/>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779989"/>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986919"/>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055737812"/>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27" indent="0" algn="ctr">
              <a:buNone/>
              <a:defRPr/>
            </a:lvl2pPr>
            <a:lvl3pPr marL="914254" indent="0" algn="ctr">
              <a:buNone/>
              <a:defRPr/>
            </a:lvl3pPr>
            <a:lvl4pPr marL="1371381" indent="0" algn="ctr">
              <a:buNone/>
              <a:defRPr/>
            </a:lvl4pPr>
            <a:lvl5pPr marL="1828507" indent="0" algn="ctr">
              <a:buNone/>
              <a:defRPr/>
            </a:lvl5pPr>
            <a:lvl6pPr marL="2285634" indent="0" algn="ctr">
              <a:buNone/>
              <a:defRPr/>
            </a:lvl6pPr>
            <a:lvl7pPr marL="2742761" indent="0" algn="ctr">
              <a:buNone/>
              <a:defRPr/>
            </a:lvl7pPr>
            <a:lvl8pPr marL="3199888" indent="0" algn="ctr">
              <a:buNone/>
              <a:defRPr/>
            </a:lvl8pPr>
            <a:lvl9pPr marL="365701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7427136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1120711"/>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27" indent="0">
              <a:buNone/>
              <a:defRPr sz="1800"/>
            </a:lvl2pPr>
            <a:lvl3pPr marL="914254" indent="0">
              <a:buNone/>
              <a:defRPr sz="1600"/>
            </a:lvl3pPr>
            <a:lvl4pPr marL="1371381" indent="0">
              <a:buNone/>
              <a:defRPr sz="1400"/>
            </a:lvl4pPr>
            <a:lvl5pPr marL="1828507" indent="0">
              <a:buNone/>
              <a:defRPr sz="1400"/>
            </a:lvl5pPr>
            <a:lvl6pPr marL="2285634" indent="0">
              <a:buNone/>
              <a:defRPr sz="1400"/>
            </a:lvl6pPr>
            <a:lvl7pPr marL="2742761" indent="0">
              <a:buNone/>
              <a:defRPr sz="1400"/>
            </a:lvl7pPr>
            <a:lvl8pPr marL="3199888" indent="0">
              <a:buNone/>
              <a:defRPr sz="1400"/>
            </a:lvl8pPr>
            <a:lvl9pPr marL="3657015" indent="0">
              <a:buNone/>
              <a:defRPr sz="1400"/>
            </a:lvl9pPr>
          </a:lstStyle>
          <a:p>
            <a:pPr lvl="0"/>
            <a:r>
              <a:rPr lang="en-US" smtClean="0"/>
              <a:t>Click to edit Master text styles</a:t>
            </a:r>
          </a:p>
        </p:txBody>
      </p:sp>
    </p:spTree>
    <p:extLst>
      <p:ext uri="{BB962C8B-B14F-4D97-AF65-F5344CB8AC3E}">
        <p14:creationId xmlns:p14="http://schemas.microsoft.com/office/powerpoint/2010/main" val="212258383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36013297"/>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9785226"/>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127" indent="0">
              <a:buNone/>
              <a:defRPr sz="2000" b="1"/>
            </a:lvl2pPr>
            <a:lvl3pPr marL="914254" indent="0">
              <a:buNone/>
              <a:defRPr sz="1800" b="1"/>
            </a:lvl3pPr>
            <a:lvl4pPr marL="1371381" indent="0">
              <a:buNone/>
              <a:defRPr sz="1600" b="1"/>
            </a:lvl4pPr>
            <a:lvl5pPr marL="1828507" indent="0">
              <a:buNone/>
              <a:defRPr sz="1600" b="1"/>
            </a:lvl5pPr>
            <a:lvl6pPr marL="2285634" indent="0">
              <a:buNone/>
              <a:defRPr sz="1600" b="1"/>
            </a:lvl6pPr>
            <a:lvl7pPr marL="2742761" indent="0">
              <a:buNone/>
              <a:defRPr sz="1600" b="1"/>
            </a:lvl7pPr>
            <a:lvl8pPr marL="3199888" indent="0">
              <a:buNone/>
              <a:defRPr sz="1600" b="1"/>
            </a:lvl8pPr>
            <a:lvl9pPr marL="36570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8127519"/>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1216731"/>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91874"/>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4093897487"/>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27" indent="0">
              <a:buNone/>
              <a:defRPr sz="2800"/>
            </a:lvl2pPr>
            <a:lvl3pPr marL="914254" indent="0">
              <a:buNone/>
              <a:defRPr sz="2400"/>
            </a:lvl3pPr>
            <a:lvl4pPr marL="1371381" indent="0">
              <a:buNone/>
              <a:defRPr sz="2000"/>
            </a:lvl4pPr>
            <a:lvl5pPr marL="1828507" indent="0">
              <a:buNone/>
              <a:defRPr sz="2000"/>
            </a:lvl5pPr>
            <a:lvl6pPr marL="2285634" indent="0">
              <a:buNone/>
              <a:defRPr sz="2000"/>
            </a:lvl6pPr>
            <a:lvl7pPr marL="2742761" indent="0">
              <a:buNone/>
              <a:defRPr sz="2000"/>
            </a:lvl7pPr>
            <a:lvl8pPr marL="3199888" indent="0">
              <a:buNone/>
              <a:defRPr sz="2000"/>
            </a:lvl8pPr>
            <a:lvl9pPr marL="365701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27" indent="0">
              <a:buNone/>
              <a:defRPr sz="1200"/>
            </a:lvl2pPr>
            <a:lvl3pPr marL="914254" indent="0">
              <a:buNone/>
              <a:defRPr sz="1000"/>
            </a:lvl3pPr>
            <a:lvl4pPr marL="1371381" indent="0">
              <a:buNone/>
              <a:defRPr sz="900"/>
            </a:lvl4pPr>
            <a:lvl5pPr marL="1828507" indent="0">
              <a:buNone/>
              <a:defRPr sz="900"/>
            </a:lvl5pPr>
            <a:lvl6pPr marL="2285634" indent="0">
              <a:buNone/>
              <a:defRPr sz="900"/>
            </a:lvl6pPr>
            <a:lvl7pPr marL="2742761" indent="0">
              <a:buNone/>
              <a:defRPr sz="900"/>
            </a:lvl7pPr>
            <a:lvl8pPr marL="3199888" indent="0">
              <a:buNone/>
              <a:defRPr sz="900"/>
            </a:lvl8pPr>
            <a:lvl9pPr marL="3657015" indent="0">
              <a:buNone/>
              <a:defRPr sz="900"/>
            </a:lvl9pPr>
          </a:lstStyle>
          <a:p>
            <a:pPr lvl="0"/>
            <a:r>
              <a:rPr lang="en-US" smtClean="0"/>
              <a:t>Click to edit Master text styles</a:t>
            </a:r>
          </a:p>
        </p:txBody>
      </p:sp>
    </p:spTree>
    <p:extLst>
      <p:ext uri="{BB962C8B-B14F-4D97-AF65-F5344CB8AC3E}">
        <p14:creationId xmlns:p14="http://schemas.microsoft.com/office/powerpoint/2010/main" val="3591195420"/>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3560918"/>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85045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722316"/>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924614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66D4047D-0D5C-7345-9DB5-423ABBB84013}" type="slidenum">
              <a:rPr lang="en-US" altLang="zh-CN"/>
              <a:pPr>
                <a:defRPr/>
              </a:pPr>
              <a:t>‹#›</a:t>
            </a:fld>
            <a:endParaRPr lang="en-US" altLang="zh-CN"/>
          </a:p>
        </p:txBody>
      </p:sp>
    </p:spTree>
    <p:extLst>
      <p:ext uri="{BB962C8B-B14F-4D97-AF65-F5344CB8AC3E}">
        <p14:creationId xmlns:p14="http://schemas.microsoft.com/office/powerpoint/2010/main" val="618875093"/>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03CBD600-5986-EF46-A2DB-7687097A97FC}" type="slidenum">
              <a:rPr lang="en-US" altLang="zh-CN"/>
              <a:pPr>
                <a:defRPr/>
              </a:pPr>
              <a:t>‹#›</a:t>
            </a:fld>
            <a:endParaRPr lang="en-US" altLang="zh-CN"/>
          </a:p>
        </p:txBody>
      </p:sp>
    </p:spTree>
    <p:extLst>
      <p:ext uri="{BB962C8B-B14F-4D97-AF65-F5344CB8AC3E}">
        <p14:creationId xmlns:p14="http://schemas.microsoft.com/office/powerpoint/2010/main" val="20022086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425" tIns="45713" rIns="91425" bIns="45713"/>
          <a:lstStyle>
            <a:lvl1pPr defTabSz="914400">
              <a:defRPr sz="1200" b="1">
                <a:solidFill>
                  <a:srgbClr val="000000"/>
                </a:solidFill>
                <a:latin typeface="Arial"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defTabSz="914400">
              <a:defRPr sz="1200" b="1">
                <a:solidFill>
                  <a:srgbClr val="000000"/>
                </a:solidFill>
                <a:latin typeface="Arial" charset="0"/>
              </a:defRPr>
            </a:lvl1pPr>
          </a:lstStyle>
          <a:p>
            <a:pPr>
              <a:defRPr/>
            </a:pPr>
            <a:fld id="{2036BFF5-FCA4-284A-8F11-69EA39049C3D}" type="slidenum">
              <a:rPr lang="en-US" altLang="zh-CN"/>
              <a:pPr>
                <a:defRPr/>
              </a:pPr>
              <a:t>‹#›</a:t>
            </a:fld>
            <a:endParaRPr lang="en-US" altLang="zh-CN"/>
          </a:p>
        </p:txBody>
      </p:sp>
    </p:spTree>
    <p:extLst>
      <p:ext uri="{BB962C8B-B14F-4D97-AF65-F5344CB8AC3E}">
        <p14:creationId xmlns:p14="http://schemas.microsoft.com/office/powerpoint/2010/main" val="2388065814"/>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7008510"/>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4425775"/>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4119987360"/>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9483888"/>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529733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997497"/>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420479"/>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4079276542"/>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a:lstStyle>
            <a:lvl1pPr>
              <a:defRPr>
                <a:solidFill>
                  <a:srgbClr val="000000"/>
                </a:solidFill>
              </a:defRPr>
            </a:lvl1pPr>
          </a:lstStyle>
          <a:p>
            <a:pPr>
              <a:defRPr/>
            </a:pPr>
            <a:fld id="{732C3D90-2CF9-9044-A840-A90A5EE9359B}" type="slidenum">
              <a:rPr lang="en-US" altLang="zh-CN"/>
              <a:pPr>
                <a:defRPr/>
              </a:pPr>
              <a:t>‹#›</a:t>
            </a:fld>
            <a:endParaRPr lang="en-US" altLang="zh-CN"/>
          </a:p>
        </p:txBody>
      </p:sp>
    </p:spTree>
    <p:extLst>
      <p:ext uri="{BB962C8B-B14F-4D97-AF65-F5344CB8AC3E}">
        <p14:creationId xmlns:p14="http://schemas.microsoft.com/office/powerpoint/2010/main" val="83737758"/>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948749435"/>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588054"/>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3605604"/>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472534"/>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15970417"/>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6846" indent="0" algn="ctr">
              <a:buNone/>
              <a:defRPr/>
            </a:lvl2pPr>
            <a:lvl3pPr marL="913696" indent="0" algn="ctr">
              <a:buNone/>
              <a:defRPr/>
            </a:lvl3pPr>
            <a:lvl4pPr marL="1370550" indent="0" algn="ctr">
              <a:buNone/>
              <a:defRPr/>
            </a:lvl4pPr>
            <a:lvl5pPr marL="1827398" indent="0" algn="ctr">
              <a:buNone/>
              <a:defRPr/>
            </a:lvl5pPr>
            <a:lvl6pPr marL="2284245" indent="0" algn="ctr">
              <a:buNone/>
              <a:defRPr/>
            </a:lvl6pPr>
            <a:lvl7pPr marL="2741098" indent="0" algn="ctr">
              <a:buNone/>
              <a:defRPr/>
            </a:lvl7pPr>
            <a:lvl8pPr marL="3197941" indent="0" algn="ctr">
              <a:buNone/>
              <a:defRPr/>
            </a:lvl8pPr>
            <a:lvl9pPr marL="365479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310317"/>
      </p:ext>
    </p:extLst>
  </p:cSld>
  <p:clrMapOvr>
    <a:masterClrMapping/>
  </p:clrMapOvr>
  <p:transition xmlns:p14="http://schemas.microsoft.com/office/powerpoint/2010/main"/>
</p:sldLayout>
</file>

<file path=ppt/slideLayouts/slideLayout8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0429518"/>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846" indent="0">
              <a:buNone/>
              <a:defRPr sz="1800"/>
            </a:lvl2pPr>
            <a:lvl3pPr marL="913696" indent="0">
              <a:buNone/>
              <a:defRPr sz="1600"/>
            </a:lvl3pPr>
            <a:lvl4pPr marL="1370550" indent="0">
              <a:buNone/>
              <a:defRPr sz="1400"/>
            </a:lvl4pPr>
            <a:lvl5pPr marL="1827398" indent="0">
              <a:buNone/>
              <a:defRPr sz="1400"/>
            </a:lvl5pPr>
            <a:lvl6pPr marL="2284245" indent="0">
              <a:buNone/>
              <a:defRPr sz="1400"/>
            </a:lvl6pPr>
            <a:lvl7pPr marL="2741098" indent="0">
              <a:buNone/>
              <a:defRPr sz="1400"/>
            </a:lvl7pPr>
            <a:lvl8pPr marL="3197941" indent="0">
              <a:buNone/>
              <a:defRPr sz="1400"/>
            </a:lvl8pPr>
            <a:lvl9pPr marL="3654795" indent="0">
              <a:buNone/>
              <a:defRPr sz="1400"/>
            </a:lvl9pPr>
          </a:lstStyle>
          <a:p>
            <a:pPr lvl="0"/>
            <a:r>
              <a:rPr lang="en-US" smtClean="0"/>
              <a:t>Click to edit Master text styles</a:t>
            </a:r>
          </a:p>
        </p:txBody>
      </p:sp>
    </p:spTree>
    <p:extLst>
      <p:ext uri="{BB962C8B-B14F-4D97-AF65-F5344CB8AC3E}">
        <p14:creationId xmlns:p14="http://schemas.microsoft.com/office/powerpoint/2010/main" val="1551219878"/>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4565648"/>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04705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2041913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70864506"/>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878440"/>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3537449104"/>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Tree>
    <p:extLst>
      <p:ext uri="{BB962C8B-B14F-4D97-AF65-F5344CB8AC3E}">
        <p14:creationId xmlns:p14="http://schemas.microsoft.com/office/powerpoint/2010/main" val="2752785884"/>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2946237"/>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5"/>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5"/>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109778"/>
      </p:ext>
    </p:extLst>
  </p:cSld>
  <p:clrMapOvr>
    <a:masterClrMapping/>
  </p:clrMapOvr>
  <p:transition xmlns:p14="http://schemas.microsoft.com/office/powerpoint/2010/main"/>
</p:sldLayout>
</file>

<file path=ppt/slideLayouts/slideLayout8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9010039"/>
      </p:ext>
    </p:extLst>
  </p:cSld>
  <p:clrMapOvr>
    <a:masterClrMapping/>
  </p:clrMapOvr>
  <p:transition xmlns:p14="http://schemas.microsoft.com/office/powerpoint/2010/main"/>
</p:sldLayout>
</file>

<file path=ppt/slideLayouts/slideLayout8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9655382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711674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9204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5288881"/>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0870932"/>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4866830"/>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956728"/>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3286123"/>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65580"/>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3639052"/>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6033114"/>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2772407"/>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id="{5032660D-F1AD-D740-9C13-587329C3EE44}"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E476514-F9B8-644F-BC82-C18E310EF89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0746011"/>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28940180"/>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3464122940"/>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8379828"/>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53629090"/>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375499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89045"/>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85959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561789"/>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77748547"/>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572219"/>
      </p:ext>
    </p:extLst>
  </p:cSld>
  <p:clrMapOvr>
    <a:masterClrMapping/>
  </p:clrMapOvr>
  <p:transition xmlns:p14="http://schemas.microsoft.com/office/powerpoint/2010/main"/>
</p:sldLayout>
</file>

<file path=ppt/slideLayouts/slideLayout8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982649"/>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9921688"/>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9556281"/>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016999"/>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616828771"/>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5416641"/>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2676212"/>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005328601"/>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86872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3642249"/>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17934591"/>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13444"/>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5871172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0973"/>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377755584"/>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38196884"/>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2245390"/>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2618910"/>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1490339"/>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436659"/>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4321062"/>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247060136"/>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840038"/>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42163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132611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7857518"/>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363959"/>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710178"/>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06150995"/>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80511535"/>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667031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8743845"/>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754977"/>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8480245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0129408"/>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77258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22397"/>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2503106126"/>
      </p:ext>
    </p:extLst>
  </p:cSld>
  <p:clrMapOvr>
    <a:masterClrMapping/>
  </p:clrMapOvr>
  <p:transition xmlns:p14="http://schemas.microsoft.com/office/powerpoint/2010/main"/>
</p:sldLayout>
</file>

<file path=ppt/slideLayouts/slideLayout9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1305179"/>
      </p:ext>
    </p:extLst>
  </p:cSld>
  <p:clrMapOvr>
    <a:masterClrMapping/>
  </p:clrMapOvr>
  <p:transition xmlns:p14="http://schemas.microsoft.com/office/powerpoint/2010/main"/>
</p:sldLayout>
</file>

<file path=ppt/slideLayouts/slideLayout9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4437151"/>
      </p:ext>
    </p:extLst>
  </p:cSld>
  <p:clrMapOvr>
    <a:masterClrMapping/>
  </p:clrMapOvr>
  <p:transition xmlns:p14="http://schemas.microsoft.com/office/powerpoint/2010/main"/>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3439275"/>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618779"/>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08566004"/>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113417194"/>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544760"/>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006163"/>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45148"/>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45287341"/>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50174777"/>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7" name="Shape 7"/>
          <p:cNvSpPr>
            <a:spLocks noGrp="1"/>
          </p:cNvSpPr>
          <p:nvPr>
            <p:ph type="title"/>
          </p:nvPr>
        </p:nvSpPr>
        <p:spPr>
          <a:xfrm>
            <a:off x="722312" y="0"/>
            <a:ext cx="7772401" cy="3876675"/>
          </a:xfrm>
          <a:prstGeom prst="rect">
            <a:avLst/>
          </a:prstGeom>
        </p:spPr>
        <p:txBody>
          <a:bodyPr anchor="b"/>
          <a:lstStyle>
            <a:lvl1pPr>
              <a:defRPr sz="3600"/>
            </a:lvl1pPr>
          </a:lstStyle>
          <a:p>
            <a:pPr lvl="0">
              <a:defRPr sz="1800">
                <a:solidFill>
                  <a:srgbClr val="000000"/>
                </a:solidFill>
                <a:effectLst/>
              </a:defRPr>
            </a:pPr>
            <a:r>
              <a:rPr sz="3600">
                <a:solidFill>
                  <a:srgbClr val="2F5897"/>
                </a:solidFill>
                <a:effectLst>
                  <a:outerShdw blurRad="63500" dist="38100" dir="5400000" rotWithShape="0">
                    <a:srgbClr val="000000">
                      <a:alpha val="25000"/>
                    </a:srgbClr>
                  </a:outerShdw>
                </a:effectLst>
              </a:rPr>
              <a:t>Title Text</a:t>
            </a:r>
          </a:p>
        </p:txBody>
      </p:sp>
      <p:sp>
        <p:nvSpPr>
          <p:cNvPr id="8" name="Shape 8"/>
          <p:cNvSpPr>
            <a:spLocks noGrp="1"/>
          </p:cNvSpPr>
          <p:nvPr>
            <p:ph type="body" idx="1"/>
          </p:nvPr>
        </p:nvSpPr>
        <p:spPr>
          <a:xfrm>
            <a:off x="722312" y="4068762"/>
            <a:ext cx="7772401" cy="2789238"/>
          </a:xfrm>
          <a:prstGeom prst="rect">
            <a:avLst/>
          </a:prstGeom>
        </p:spPr>
        <p:txBody>
          <a:bodyPr/>
          <a:lstStyle>
            <a:lvl1pPr marL="0" indent="0" algn="ctr">
              <a:spcBef>
                <a:spcPts val="400"/>
              </a:spcBef>
              <a:buSzTx/>
              <a:buFontTx/>
              <a:buNone/>
              <a:defRPr sz="2000">
                <a:solidFill>
                  <a:srgbClr val="888888"/>
                </a:solidFill>
              </a:defRPr>
            </a:lvl1pPr>
            <a:lvl2pPr marL="0" indent="457200" algn="ctr">
              <a:spcBef>
                <a:spcPts val="400"/>
              </a:spcBef>
              <a:buSzTx/>
              <a:buFontTx/>
              <a:buNone/>
              <a:defRPr sz="2000">
                <a:solidFill>
                  <a:srgbClr val="888888"/>
                </a:solidFill>
              </a:defRPr>
            </a:lvl2pPr>
            <a:lvl3pPr marL="0" indent="914400" algn="ctr">
              <a:spcBef>
                <a:spcPts val="400"/>
              </a:spcBef>
              <a:buSzTx/>
              <a:buFontTx/>
              <a:buNone/>
              <a:defRPr sz="2000">
                <a:solidFill>
                  <a:srgbClr val="888888"/>
                </a:solidFill>
              </a:defRPr>
            </a:lvl3pPr>
            <a:lvl4pPr marL="0" indent="1371600" algn="ctr">
              <a:spcBef>
                <a:spcPts val="400"/>
              </a:spcBef>
              <a:buSzTx/>
              <a:buFontTx/>
              <a:buNone/>
              <a:defRPr sz="2000">
                <a:solidFill>
                  <a:srgbClr val="888888"/>
                </a:solidFill>
              </a:defRPr>
            </a:lvl4pPr>
            <a:lvl5pPr marL="0" indent="1828800" algn="ctr">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9" name="Shape 9"/>
          <p:cNvSpPr>
            <a:spLocks noGrp="1"/>
          </p:cNvSpPr>
          <p:nvPr>
            <p:ph type="sldNum" sz="quarter" idx="2"/>
          </p:nvPr>
        </p:nvSpPr>
        <p:spPr>
          <a:prstGeom prst="rect">
            <a:avLst/>
          </a:prstGeom>
        </p:spPr>
        <p:txBody>
          <a:bodyPr/>
          <a:lstStyle/>
          <a:p>
            <a:fld id="{86CB4B4D-7CA3-9044-876B-883B54F8677D}" type="slidenum">
              <a:rPr/>
              <a:pPr/>
              <a:t>‹#›</a:t>
            </a:fld>
            <a:endParaRPr/>
          </a:p>
        </p:txBody>
      </p:sp>
      <p:sp>
        <p:nvSpPr>
          <p:cNvPr id="10" name="Shape 10"/>
          <p:cNvSpPr/>
          <p:nvPr/>
        </p:nvSpPr>
        <p:spPr>
          <a:xfrm>
            <a:off x="4495800"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1" name="Shape 11"/>
          <p:cNvSpPr/>
          <p:nvPr/>
        </p:nvSpPr>
        <p:spPr>
          <a:xfrm>
            <a:off x="4695825"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2" name="Shape 12"/>
          <p:cNvSpPr/>
          <p:nvPr/>
        </p:nvSpPr>
        <p:spPr>
          <a:xfrm>
            <a:off x="4296728" y="3924300"/>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1139629897"/>
      </p:ext>
    </p:extLst>
  </p:cSld>
  <p:clrMapOvr>
    <a:masterClrMapping/>
  </p:clrMapOvr>
  <p:transition xmlns:p14="http://schemas.microsoft.com/office/powerpoint/2010/main" spd="med"/>
</p:sldLayout>
</file>

<file path=ppt/slideLayouts/slideLayout9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18" name="Shape 18"/>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19" name="Shape 1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64940120"/>
      </p:ext>
    </p:extLst>
  </p:cSld>
  <p:clrMapOvr>
    <a:masterClrMapping/>
  </p:clrMapOvr>
  <p:transition xmlns:p14="http://schemas.microsoft.com/office/powerpoint/2010/main" spd="med"/>
</p:sldLayout>
</file>

<file path=ppt/slideLayouts/slideLayout9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1" name="Shape 21"/>
          <p:cNvSpPr>
            <a:spLocks noGrp="1"/>
          </p:cNvSpPr>
          <p:nvPr>
            <p:ph type="title"/>
          </p:nvPr>
        </p:nvSpPr>
        <p:spPr>
          <a:xfrm>
            <a:off x="685800" y="0"/>
            <a:ext cx="7772400" cy="4876802"/>
          </a:xfrm>
          <a:prstGeom prst="rect">
            <a:avLst/>
          </a:prstGeom>
        </p:spPr>
        <p:txBody>
          <a:bodyPr anchor="b"/>
          <a:lstStyle>
            <a:lvl1pPr>
              <a:defRPr sz="8000"/>
            </a:lvl1pPr>
          </a:lstStyle>
          <a:p>
            <a:pPr lvl="0">
              <a:defRPr sz="1800">
                <a:solidFill>
                  <a:srgbClr val="000000"/>
                </a:solidFill>
                <a:effectLst/>
              </a:defRPr>
            </a:pPr>
            <a:r>
              <a:rPr sz="8000">
                <a:solidFill>
                  <a:srgbClr val="2F5897"/>
                </a:solidFill>
                <a:effectLst>
                  <a:outerShdw blurRad="63500" dist="38100" dir="5400000" rotWithShape="0">
                    <a:srgbClr val="000000">
                      <a:alpha val="25000"/>
                    </a:srgbClr>
                  </a:outerShdw>
                </a:effectLst>
              </a:rPr>
              <a:t>Title Text</a:t>
            </a:r>
          </a:p>
        </p:txBody>
      </p:sp>
      <p:sp>
        <p:nvSpPr>
          <p:cNvPr id="22" name="Shape 22"/>
          <p:cNvSpPr>
            <a:spLocks noGrp="1"/>
          </p:cNvSpPr>
          <p:nvPr>
            <p:ph type="body" idx="1"/>
          </p:nvPr>
        </p:nvSpPr>
        <p:spPr>
          <a:xfrm>
            <a:off x="1371600" y="4953000"/>
            <a:ext cx="6400800" cy="19050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2400">
                <a:solidFill>
                  <a:srgbClr val="888888"/>
                </a:solidFill>
              </a:rPr>
              <a:t>Body Level One</a:t>
            </a:r>
          </a:p>
          <a:p>
            <a:pPr lvl="1">
              <a:defRPr sz="1800">
                <a:solidFill>
                  <a:srgbClr val="000000"/>
                </a:solidFill>
              </a:defRPr>
            </a:pPr>
            <a:r>
              <a:rPr sz="2400">
                <a:solidFill>
                  <a:srgbClr val="888888"/>
                </a:solidFill>
              </a:rPr>
              <a:t>Body Level Two</a:t>
            </a:r>
          </a:p>
          <a:p>
            <a:pPr lvl="2">
              <a:defRPr sz="1800">
                <a:solidFill>
                  <a:srgbClr val="000000"/>
                </a:solidFill>
              </a:defRPr>
            </a:pPr>
            <a:r>
              <a:rPr sz="2400">
                <a:solidFill>
                  <a:srgbClr val="888888"/>
                </a:solidFill>
              </a:rPr>
              <a:t>Body Level Three</a:t>
            </a:r>
          </a:p>
          <a:p>
            <a:pPr lvl="3">
              <a:defRPr sz="1800">
                <a:solidFill>
                  <a:srgbClr val="000000"/>
                </a:solidFill>
              </a:defRPr>
            </a:pPr>
            <a:r>
              <a:rPr sz="2400">
                <a:solidFill>
                  <a:srgbClr val="888888"/>
                </a:solidFill>
              </a:rPr>
              <a:t>Body Level Four</a:t>
            </a:r>
          </a:p>
          <a:p>
            <a:pPr lvl="4">
              <a:defRPr sz="1800">
                <a:solidFill>
                  <a:srgbClr val="000000"/>
                </a:solidFill>
              </a:defRPr>
            </a:pPr>
            <a:r>
              <a:rPr sz="2400">
                <a:solidFill>
                  <a:srgbClr val="888888"/>
                </a:solidFill>
              </a:rP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81865439"/>
      </p:ext>
    </p:extLst>
  </p:cSld>
  <p:clrMapOvr>
    <a:masterClrMapping/>
  </p:clrMapOvr>
  <p:transition xmlns:p14="http://schemas.microsoft.com/office/powerpoint/2010/main" spd="med"/>
</p:sldLayout>
</file>

<file path=ppt/slideLayouts/slideLayout924.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25" name="Shape 25"/>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6" name="Shape 26"/>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27" name="Shape 27"/>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28" name="Shape 28"/>
          <p:cNvSpPr>
            <a:spLocks noGrp="1"/>
          </p:cNvSpPr>
          <p:nvPr>
            <p:ph type="body" idx="1"/>
          </p:nvPr>
        </p:nvSpPr>
        <p:spPr>
          <a:prstGeom prst="rect">
            <a:avLst/>
          </a:prstGeom>
        </p:spPr>
        <p:txBody>
          <a:bodyPr/>
          <a:lstStyle>
            <a:lvl1pPr marL="182879" indent="-182879">
              <a:buClr>
                <a:srgbClr val="93A299"/>
              </a:buClr>
              <a:buSzPct val="85000"/>
              <a:defRPr>
                <a:solidFill>
                  <a:srgbClr val="292934"/>
                </a:solidFill>
              </a:defRPr>
            </a:lvl1pPr>
            <a:lvl2pPr marL="493775" indent="-219455">
              <a:buClr>
                <a:srgbClr val="93A299"/>
              </a:buClr>
              <a:buSzPct val="85000"/>
              <a:buChar char="•"/>
              <a:defRPr>
                <a:solidFill>
                  <a:srgbClr val="292934"/>
                </a:solidFill>
              </a:defRPr>
            </a:lvl2pPr>
            <a:lvl3pPr marL="792479" indent="-243840">
              <a:buClr>
                <a:srgbClr val="93A299"/>
              </a:buClr>
              <a:buSzPct val="90000"/>
              <a:defRPr>
                <a:solidFill>
                  <a:srgbClr val="292934"/>
                </a:solidFill>
              </a:defRPr>
            </a:lvl3pPr>
            <a:lvl4pPr marL="1097279" indent="-274319">
              <a:buClr>
                <a:srgbClr val="93A299"/>
              </a:buClr>
              <a:buChar char="•"/>
              <a:defRPr>
                <a:solidFill>
                  <a:srgbClr val="292934"/>
                </a:solidFill>
              </a:defRPr>
            </a:lvl4pPr>
            <a:lvl5pPr marL="1286691" indent="-235131">
              <a:buClr>
                <a:srgbClr val="93A299"/>
              </a:buClr>
              <a:defRPr>
                <a:solidFill>
                  <a:srgbClr val="292934"/>
                </a:solidFill>
              </a:defRPr>
            </a:lvl5pPr>
          </a:lstStyle>
          <a:p>
            <a:pPr lvl="0">
              <a:defRPr sz="1800">
                <a:solidFill>
                  <a:srgbClr val="000000"/>
                </a:solidFill>
              </a:defRPr>
            </a:pPr>
            <a:r>
              <a:rPr sz="2400">
                <a:solidFill>
                  <a:srgbClr val="292934"/>
                </a:solidFill>
              </a:rPr>
              <a:t>Body Level One</a:t>
            </a:r>
          </a:p>
          <a:p>
            <a:pPr lvl="1">
              <a:defRPr sz="1800">
                <a:solidFill>
                  <a:srgbClr val="000000"/>
                </a:solidFill>
              </a:defRPr>
            </a:pPr>
            <a:r>
              <a:rPr sz="2400">
                <a:solidFill>
                  <a:srgbClr val="292934"/>
                </a:solidFill>
              </a:rPr>
              <a:t>Body Level Two</a:t>
            </a:r>
          </a:p>
          <a:p>
            <a:pPr lvl="2">
              <a:defRPr sz="1800">
                <a:solidFill>
                  <a:srgbClr val="000000"/>
                </a:solidFill>
              </a:defRPr>
            </a:pPr>
            <a:r>
              <a:rPr sz="2400">
                <a:solidFill>
                  <a:srgbClr val="292934"/>
                </a:solidFill>
              </a:rPr>
              <a:t>Body Level Three</a:t>
            </a:r>
          </a:p>
          <a:p>
            <a:pPr lvl="3">
              <a:defRPr sz="1800">
                <a:solidFill>
                  <a:srgbClr val="000000"/>
                </a:solidFill>
              </a:defRPr>
            </a:pPr>
            <a:r>
              <a:rPr sz="2400">
                <a:solidFill>
                  <a:srgbClr val="292934"/>
                </a:solidFill>
              </a:rPr>
              <a:t>Body Level Four</a:t>
            </a:r>
          </a:p>
          <a:p>
            <a:pPr lvl="4">
              <a:defRPr sz="1800">
                <a:solidFill>
                  <a:srgbClr val="000000"/>
                </a:solidFill>
              </a:defRPr>
            </a:pPr>
            <a:r>
              <a:rPr sz="2400">
                <a:solidFill>
                  <a:srgbClr val="292934"/>
                </a:solidFill>
              </a:rPr>
              <a:t>Body Level Five</a:t>
            </a:r>
          </a:p>
        </p:txBody>
      </p:sp>
      <p:sp>
        <p:nvSpPr>
          <p:cNvPr id="29" name="Shape 2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857091331"/>
      </p:ext>
    </p:extLst>
  </p:cSld>
  <p:clrMapOvr>
    <a:masterClrMapping/>
  </p:clrMapOvr>
  <p:transition xmlns:p14="http://schemas.microsoft.com/office/powerpoint/2010/main" spd="med"/>
</p:sldLayout>
</file>

<file path=ppt/slideLayouts/slideLayout925.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31" name="Shape 31"/>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2" name="Shape 32"/>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3" name="Shape 33"/>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4" name="Shape 34"/>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2395851"/>
      </p:ext>
    </p:extLst>
  </p:cSld>
  <p:clrMapOvr>
    <a:masterClrMapping/>
  </p:clrMapOvr>
  <p:transition xmlns:p14="http://schemas.microsoft.com/office/powerpoint/2010/main" spd="med"/>
</p:sldLayout>
</file>

<file path=ppt/slideLayouts/slideLayout926.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6" name="Shape 36"/>
          <p:cNvSpPr/>
          <p:nvPr/>
        </p:nvSpPr>
        <p:spPr>
          <a:xfrm>
            <a:off x="0" y="220785"/>
            <a:ext cx="9144000" cy="228601"/>
          </a:xfrm>
          <a:prstGeom prst="rect">
            <a:avLst/>
          </a:prstGeom>
          <a:solidFill>
            <a:srgbClr val="FFFFFF"/>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7" name="Shape 37"/>
          <p:cNvSpPr/>
          <p:nvPr/>
        </p:nvSpPr>
        <p:spPr>
          <a:xfrm>
            <a:off x="0" y="-1"/>
            <a:ext cx="9144000" cy="365762"/>
          </a:xfrm>
          <a:prstGeom prst="rect">
            <a:avLst/>
          </a:prstGeom>
          <a:solidFill>
            <a:srgbClr val="93A299"/>
          </a:solidFill>
          <a:ln w="12700">
            <a:miter lim="400000"/>
          </a:ln>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8" name="Shape 38"/>
          <p:cNvSpPr>
            <a:spLocks noGrp="1"/>
          </p:cNvSpPr>
          <p:nvPr>
            <p:ph type="title"/>
          </p:nvPr>
        </p:nvSpPr>
        <p:spPr>
          <a:xfrm>
            <a:off x="457200" y="457200"/>
            <a:ext cx="8229600" cy="1143000"/>
          </a:xfrm>
          <a:prstGeom prst="rect">
            <a:avLst/>
          </a:prstGeom>
        </p:spPr>
        <p:txBody>
          <a:bodyPr lIns="0" tIns="0" rIns="0" bIns="0">
            <a:normAutofit/>
          </a:bodyPr>
          <a:lstStyle>
            <a:lvl1pPr algn="l">
              <a:defRPr spc="-100">
                <a:solidFill>
                  <a:srgbClr val="D2533C"/>
                </a:solidFill>
              </a:defRPr>
            </a:lvl1pPr>
          </a:lstStyle>
          <a:p>
            <a:pPr lvl="0">
              <a:defRPr sz="1800" spc="0">
                <a:solidFill>
                  <a:srgbClr val="000000"/>
                </a:solidFill>
                <a:effectLst/>
              </a:defRPr>
            </a:pPr>
            <a:r>
              <a:rPr sz="4000" spc="-100">
                <a:solidFill>
                  <a:srgbClr val="D2533C"/>
                </a:solidFill>
              </a:rPr>
              <a:t>Title Text</a:t>
            </a:r>
          </a:p>
        </p:txBody>
      </p:sp>
      <p:sp>
        <p:nvSpPr>
          <p:cNvPr id="39" name="Shape 39"/>
          <p:cNvSpPr>
            <a:spLocks noGrp="1"/>
          </p:cNvSpPr>
          <p:nvPr>
            <p:ph type="sldNum" sz="quarter" idx="2"/>
          </p:nvPr>
        </p:nvSpPr>
        <p:spPr>
          <a:xfrm>
            <a:off x="7620000" y="38468"/>
            <a:ext cx="1066800" cy="288824"/>
          </a:xfrm>
          <a:prstGeom prst="rect">
            <a:avLst/>
          </a:prstGeom>
        </p:spPr>
        <p:txBody>
          <a:bodyPr lIns="0" tIns="0" rIns="0" bIns="0"/>
          <a:lstStyle>
            <a:lvl1pPr defTabSz="457200">
              <a:defRPr sz="1400" b="1">
                <a:solidFill>
                  <a:srgbClr val="FFFFFF"/>
                </a:solidFill>
                <a:latin typeface="Arial"/>
                <a:ea typeface="Arial"/>
                <a:cs typeface="Arial"/>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58206804"/>
      </p:ext>
    </p:extLst>
  </p:cSld>
  <p:clrMapOvr>
    <a:masterClrMapping/>
  </p:clrMapOvr>
  <p:transition xmlns:p14="http://schemas.microsoft.com/office/powerpoint/2010/main" spd="med"/>
</p:sldLayout>
</file>

<file path=ppt/slideLayouts/slideLayout9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AA957AF-53C0-420B-9C2D-77DB1416566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6781520"/>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492767"/>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4527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794817878"/>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0389706"/>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8886645"/>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0007511"/>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374650"/>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54ED01-E2A0-4C1E-8E21-014B990415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87129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980070"/>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3670618"/>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E7393-9D36-9643-B77F-D3040B222269}" type="datetimeFigureOut">
              <a:rPr lang="en-US" smtClean="0">
                <a:solidFill>
                  <a:prstClr val="black">
                    <a:tint val="75000"/>
                  </a:prstClr>
                </a:solidFill>
                <a:latin typeface="Calibri"/>
              </a:rPr>
              <a:pPr/>
              <a:t>6/5/15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4191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96471548"/>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2488995"/>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314992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173813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3133659"/>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274548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tags" Target="../tags/tag1.xml"/><Relationship Id="rId17" Type="http://schemas.openxmlformats.org/officeDocument/2006/relationships/tags" Target="../tags/tag2.xml"/><Relationship Id="rId18"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slideLayout" Target="../slideLayouts/slideLayout136.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8.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9.xml"/><Relationship Id="rId11" Type="http://schemas.openxmlformats.org/officeDocument/2006/relationships/slideLayout" Target="../slideLayouts/slideLayout160.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1.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1.xml"/><Relationship Id="rId2" Type="http://schemas.openxmlformats.org/officeDocument/2006/relationships/slideLayout" Target="../slideLayouts/slideLayout162.xml"/><Relationship Id="rId3" Type="http://schemas.openxmlformats.org/officeDocument/2006/relationships/slideLayout" Target="../slideLayouts/slideLayout163.xml"/><Relationship Id="rId4" Type="http://schemas.openxmlformats.org/officeDocument/2006/relationships/slideLayout" Target="../slideLayouts/slideLayout164.xml"/><Relationship Id="rId5" Type="http://schemas.openxmlformats.org/officeDocument/2006/relationships/slideLayout" Target="../slideLayouts/slideLayout165.xml"/><Relationship Id="rId6" Type="http://schemas.openxmlformats.org/officeDocument/2006/relationships/slideLayout" Target="../slideLayouts/slideLayout166.xml"/><Relationship Id="rId7" Type="http://schemas.openxmlformats.org/officeDocument/2006/relationships/slideLayout" Target="../slideLayouts/slideLayout167.xml"/><Relationship Id="rId8" Type="http://schemas.openxmlformats.org/officeDocument/2006/relationships/slideLayout" Target="../slideLayouts/slideLayout168.xml"/><Relationship Id="rId9" Type="http://schemas.openxmlformats.org/officeDocument/2006/relationships/slideLayout" Target="../slideLayouts/slideLayout169.xml"/><Relationship Id="rId10" Type="http://schemas.openxmlformats.org/officeDocument/2006/relationships/slideLayout" Target="../slideLayouts/slideLayout17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2.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9" Type="http://schemas.openxmlformats.org/officeDocument/2006/relationships/slideLayout" Target="../slideLayouts/slideLayout180.xml"/><Relationship Id="rId10" Type="http://schemas.openxmlformats.org/officeDocument/2006/relationships/slideLayout" Target="../slideLayouts/slideLayout181.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1.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2.xml"/><Relationship Id="rId11" Type="http://schemas.openxmlformats.org/officeDocument/2006/relationships/slideLayout" Target="../slideLayouts/slideLayout193.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3.xml"/><Relationship Id="rId2" Type="http://schemas.openxmlformats.org/officeDocument/2006/relationships/slideLayout" Target="../slideLayouts/slideLayout184.xml"/><Relationship Id="rId3" Type="http://schemas.openxmlformats.org/officeDocument/2006/relationships/slideLayout" Target="../slideLayouts/slideLayout185.xml"/><Relationship Id="rId4" Type="http://schemas.openxmlformats.org/officeDocument/2006/relationships/slideLayout" Target="../slideLayouts/slideLayout186.xml"/><Relationship Id="rId5" Type="http://schemas.openxmlformats.org/officeDocument/2006/relationships/slideLayout" Target="../slideLayouts/slideLayout187.xml"/><Relationship Id="rId6" Type="http://schemas.openxmlformats.org/officeDocument/2006/relationships/slideLayout" Target="../slideLayouts/slideLayout188.xml"/><Relationship Id="rId7" Type="http://schemas.openxmlformats.org/officeDocument/2006/relationships/slideLayout" Target="../slideLayouts/slideLayout189.xml"/><Relationship Id="rId8" Type="http://schemas.openxmlformats.org/officeDocument/2006/relationships/slideLayout" Target="../slideLayouts/slideLayout190.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2.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3.xml"/><Relationship Id="rId11" Type="http://schemas.openxmlformats.org/officeDocument/2006/relationships/slideLayout" Target="../slideLayouts/slideLayout204.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4.xml"/><Relationship Id="rId2" Type="http://schemas.openxmlformats.org/officeDocument/2006/relationships/slideLayout" Target="../slideLayouts/slideLayout195.xml"/><Relationship Id="rId3" Type="http://schemas.openxmlformats.org/officeDocument/2006/relationships/slideLayout" Target="../slideLayouts/slideLayout196.xml"/><Relationship Id="rId4" Type="http://schemas.openxmlformats.org/officeDocument/2006/relationships/slideLayout" Target="../slideLayouts/slideLayout197.xml"/><Relationship Id="rId5" Type="http://schemas.openxmlformats.org/officeDocument/2006/relationships/slideLayout" Target="../slideLayouts/slideLayout198.xml"/><Relationship Id="rId6" Type="http://schemas.openxmlformats.org/officeDocument/2006/relationships/slideLayout" Target="../slideLayouts/slideLayout199.xml"/><Relationship Id="rId7" Type="http://schemas.openxmlformats.org/officeDocument/2006/relationships/slideLayout" Target="../slideLayouts/slideLayout200.xml"/><Relationship Id="rId8" Type="http://schemas.openxmlformats.org/officeDocument/2006/relationships/slideLayout" Target="../slideLayouts/slideLayout201.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5.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6.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9.xml"/><Relationship Id="rId4" Type="http://schemas.openxmlformats.org/officeDocument/2006/relationships/slideLayout" Target="../slideLayouts/slideLayout210.xml"/><Relationship Id="rId5" Type="http://schemas.openxmlformats.org/officeDocument/2006/relationships/slideLayout" Target="../slideLayouts/slideLayout211.xml"/><Relationship Id="rId6" Type="http://schemas.openxmlformats.org/officeDocument/2006/relationships/slideLayout" Target="../slideLayouts/slideLayout212.xml"/><Relationship Id="rId7" Type="http://schemas.openxmlformats.org/officeDocument/2006/relationships/slideLayout" Target="../slideLayouts/slideLayout213.xml"/><Relationship Id="rId8" Type="http://schemas.openxmlformats.org/officeDocument/2006/relationships/slideLayout" Target="../slideLayouts/slideLayout214.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7.xml"/><Relationship Id="rId2"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slideLayout" Target="../slideLayouts/slideLayout226.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slideLayout" Target="../slideLayouts/slideLayout260.xml"/><Relationship Id="rId13" Type="http://schemas.openxmlformats.org/officeDocument/2006/relationships/slideLayout" Target="../slideLayouts/slideLayout261.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2.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2.xml"/><Relationship Id="rId2" Type="http://schemas.openxmlformats.org/officeDocument/2006/relationships/slideLayout" Target="../slideLayouts/slideLayout263.xml"/><Relationship Id="rId3" Type="http://schemas.openxmlformats.org/officeDocument/2006/relationships/slideLayout" Target="../slideLayouts/slideLayout264.xml"/><Relationship Id="rId4" Type="http://schemas.openxmlformats.org/officeDocument/2006/relationships/slideLayout" Target="../slideLayouts/slideLayout265.xml"/><Relationship Id="rId5" Type="http://schemas.openxmlformats.org/officeDocument/2006/relationships/slideLayout" Target="../slideLayouts/slideLayout266.xml"/><Relationship Id="rId6" Type="http://schemas.openxmlformats.org/officeDocument/2006/relationships/slideLayout" Target="../slideLayouts/slideLayout267.xml"/><Relationship Id="rId7" Type="http://schemas.openxmlformats.org/officeDocument/2006/relationships/slideLayout" Target="../slideLayouts/slideLayout268.xml"/><Relationship Id="rId8" Type="http://schemas.openxmlformats.org/officeDocument/2006/relationships/slideLayout" Target="../slideLayouts/slideLayout269.xml"/><Relationship Id="rId9" Type="http://schemas.openxmlformats.org/officeDocument/2006/relationships/slideLayout" Target="../slideLayouts/slideLayout270.xml"/><Relationship Id="rId10"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3.xml"/><Relationship Id="rId12" Type="http://schemas.openxmlformats.org/officeDocument/2006/relationships/slideLayout" Target="../slideLayouts/slideLayout284.xml"/><Relationship Id="rId13" Type="http://schemas.openxmlformats.org/officeDocument/2006/relationships/slideLayout" Target="../slideLayouts/slideLayout285.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3.xml"/><Relationship Id="rId2" Type="http://schemas.openxmlformats.org/officeDocument/2006/relationships/slideLayout" Target="../slideLayouts/slideLayout274.xml"/><Relationship Id="rId3" Type="http://schemas.openxmlformats.org/officeDocument/2006/relationships/slideLayout" Target="../slideLayouts/slideLayout275.xml"/><Relationship Id="rId4" Type="http://schemas.openxmlformats.org/officeDocument/2006/relationships/slideLayout" Target="../slideLayouts/slideLayout276.xml"/><Relationship Id="rId5" Type="http://schemas.openxmlformats.org/officeDocument/2006/relationships/slideLayout" Target="../slideLayouts/slideLayout277.xml"/><Relationship Id="rId6" Type="http://schemas.openxmlformats.org/officeDocument/2006/relationships/slideLayout" Target="../slideLayouts/slideLayout278.xml"/><Relationship Id="rId7" Type="http://schemas.openxmlformats.org/officeDocument/2006/relationships/slideLayout" Target="../slideLayouts/slideLayout279.xml"/><Relationship Id="rId8" Type="http://schemas.openxmlformats.org/officeDocument/2006/relationships/slideLayout" Target="../slideLayouts/slideLayout280.xml"/><Relationship Id="rId9" Type="http://schemas.openxmlformats.org/officeDocument/2006/relationships/slideLayout" Target="../slideLayouts/slideLayout281.xml"/><Relationship Id="rId10"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6.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6.xml"/><Relationship Id="rId2" Type="http://schemas.openxmlformats.org/officeDocument/2006/relationships/slideLayout" Target="../slideLayouts/slideLayout287.xml"/><Relationship Id="rId3" Type="http://schemas.openxmlformats.org/officeDocument/2006/relationships/slideLayout" Target="../slideLayouts/slideLayout288.xml"/><Relationship Id="rId4" Type="http://schemas.openxmlformats.org/officeDocument/2006/relationships/slideLayout" Target="../slideLayouts/slideLayout289.xml"/><Relationship Id="rId5" Type="http://schemas.openxmlformats.org/officeDocument/2006/relationships/slideLayout" Target="../slideLayouts/slideLayout290.xml"/><Relationship Id="rId6" Type="http://schemas.openxmlformats.org/officeDocument/2006/relationships/slideLayout" Target="../slideLayouts/slideLayout291.xml"/><Relationship Id="rId7" Type="http://schemas.openxmlformats.org/officeDocument/2006/relationships/slideLayout" Target="../slideLayouts/slideLayout292.xml"/><Relationship Id="rId8" Type="http://schemas.openxmlformats.org/officeDocument/2006/relationships/slideLayout" Target="../slideLayouts/slideLayout293.xml"/><Relationship Id="rId9" Type="http://schemas.openxmlformats.org/officeDocument/2006/relationships/slideLayout" Target="../slideLayouts/slideLayout294.xml"/><Relationship Id="rId10" Type="http://schemas.openxmlformats.org/officeDocument/2006/relationships/slideLayout" Target="../slideLayouts/slideLayout295.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5.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6.xml"/><Relationship Id="rId11" Type="http://schemas.openxmlformats.org/officeDocument/2006/relationships/slideLayout" Target="../slideLayouts/slideLayout307.xml"/><Relationship Id="rId12" Type="http://schemas.openxmlformats.org/officeDocument/2006/relationships/slideLayout" Target="../slideLayouts/slideLayout308.xml"/><Relationship Id="rId13" Type="http://schemas.openxmlformats.org/officeDocument/2006/relationships/slideLayout" Target="../slideLayouts/slideLayout309.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7.xml"/><Relationship Id="rId2" Type="http://schemas.openxmlformats.org/officeDocument/2006/relationships/slideLayout" Target="../slideLayouts/slideLayout298.xml"/><Relationship Id="rId3" Type="http://schemas.openxmlformats.org/officeDocument/2006/relationships/slideLayout" Target="../slideLayouts/slideLayout299.xml"/><Relationship Id="rId4" Type="http://schemas.openxmlformats.org/officeDocument/2006/relationships/slideLayout" Target="../slideLayouts/slideLayout300.xml"/><Relationship Id="rId5" Type="http://schemas.openxmlformats.org/officeDocument/2006/relationships/slideLayout" Target="../slideLayouts/slideLayout301.xml"/><Relationship Id="rId6" Type="http://schemas.openxmlformats.org/officeDocument/2006/relationships/slideLayout" Target="../slideLayouts/slideLayout302.xml"/><Relationship Id="rId7" Type="http://schemas.openxmlformats.org/officeDocument/2006/relationships/slideLayout" Target="../slideLayouts/slideLayout303.xml"/><Relationship Id="rId8"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slideLayout" Target="../slideLayouts/slideLayout321.xml"/><Relationship Id="rId13" Type="http://schemas.openxmlformats.org/officeDocument/2006/relationships/slideLayout" Target="../slideLayouts/slideLayout322.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3.xml"/><Relationship Id="rId2"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slideLayout" Target="../slideLayouts/slideLayout40.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3.xml"/><Relationship Id="rId20" Type="http://schemas.openxmlformats.org/officeDocument/2006/relationships/tags" Target="../tags/tag432.xml"/><Relationship Id="rId10" Type="http://schemas.openxmlformats.org/officeDocument/2006/relationships/slideLayout" Target="../slideLayouts/slideLayout334.xml"/><Relationship Id="rId11" Type="http://schemas.openxmlformats.org/officeDocument/2006/relationships/slideLayout" Target="../slideLayouts/slideLayout335.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4.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5.xml"/><Relationship Id="rId11" Type="http://schemas.openxmlformats.org/officeDocument/2006/relationships/slideLayout" Target="../slideLayouts/slideLayout346.xml"/><Relationship Id="rId12" Type="http://schemas.openxmlformats.org/officeDocument/2006/relationships/slideLayout" Target="../slideLayouts/slideLayout347.xml"/><Relationship Id="rId13" Type="http://schemas.openxmlformats.org/officeDocument/2006/relationships/slideLayout" Target="../slideLayouts/slideLayout348.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slideLayout" Target="../slideLayouts/slideLayout360.xml"/><Relationship Id="rId13" Type="http://schemas.openxmlformats.org/officeDocument/2006/relationships/slideLayout" Target="../slideLayouts/slideLayout361.xml"/><Relationship Id="rId14" Type="http://schemas.openxmlformats.org/officeDocument/2006/relationships/slideLayout" Target="../slideLayouts/slideLayout362.xml"/><Relationship Id="rId15" Type="http://schemas.openxmlformats.org/officeDocument/2006/relationships/slideLayout" Target="../slideLayouts/slideLayout363.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2.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3.xml"/><Relationship Id="rId11" Type="http://schemas.openxmlformats.org/officeDocument/2006/relationships/slideLayout" Target="../slideLayouts/slideLayout374.xml"/><Relationship Id="rId12" Type="http://schemas.openxmlformats.org/officeDocument/2006/relationships/slideLayout" Target="../slideLayouts/slideLayout375.xml"/><Relationship Id="rId13" Type="http://schemas.openxmlformats.org/officeDocument/2006/relationships/slideLayout" Target="../slideLayouts/slideLayout376.xml"/><Relationship Id="rId14" Type="http://schemas.openxmlformats.org/officeDocument/2006/relationships/slideLayout" Target="../slideLayouts/slideLayout377.xml"/><Relationship Id="rId15" Type="http://schemas.openxmlformats.org/officeDocument/2006/relationships/slideLayout" Target="../slideLayouts/slideLayout378.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9.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9.xml"/><Relationship Id="rId2" Type="http://schemas.openxmlformats.org/officeDocument/2006/relationships/slideLayout" Target="../slideLayouts/slideLayout380.xml"/><Relationship Id="rId3" Type="http://schemas.openxmlformats.org/officeDocument/2006/relationships/slideLayout" Target="../slideLayouts/slideLayout381.xml"/><Relationship Id="rId4" Type="http://schemas.openxmlformats.org/officeDocument/2006/relationships/slideLayout" Target="../slideLayouts/slideLayout382.xml"/><Relationship Id="rId5" Type="http://schemas.openxmlformats.org/officeDocument/2006/relationships/slideLayout" Target="../slideLayouts/slideLayout383.xml"/><Relationship Id="rId6" Type="http://schemas.openxmlformats.org/officeDocument/2006/relationships/slideLayout" Target="../slideLayouts/slideLayout384.xml"/><Relationship Id="rId7" Type="http://schemas.openxmlformats.org/officeDocument/2006/relationships/slideLayout" Target="../slideLayouts/slideLayout385.xml"/><Relationship Id="rId8" Type="http://schemas.openxmlformats.org/officeDocument/2006/relationships/slideLayout" Target="../slideLayouts/slideLayout386.xml"/><Relationship Id="rId9" Type="http://schemas.openxmlformats.org/officeDocument/2006/relationships/slideLayout" Target="../slideLayouts/slideLayout387.xml"/><Relationship Id="rId10" Type="http://schemas.openxmlformats.org/officeDocument/2006/relationships/slideLayout" Target="../slideLayouts/slideLayout38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400.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90.xml"/><Relationship Id="rId2" Type="http://schemas.openxmlformats.org/officeDocument/2006/relationships/slideLayout" Target="../slideLayouts/slideLayout391.xml"/><Relationship Id="rId3" Type="http://schemas.openxmlformats.org/officeDocument/2006/relationships/slideLayout" Target="../slideLayouts/slideLayout392.xml"/><Relationship Id="rId4" Type="http://schemas.openxmlformats.org/officeDocument/2006/relationships/slideLayout" Target="../slideLayouts/slideLayout393.xml"/><Relationship Id="rId5" Type="http://schemas.openxmlformats.org/officeDocument/2006/relationships/slideLayout" Target="../slideLayouts/slideLayout394.xml"/><Relationship Id="rId6" Type="http://schemas.openxmlformats.org/officeDocument/2006/relationships/slideLayout" Target="../slideLayouts/slideLayout395.xml"/><Relationship Id="rId7" Type="http://schemas.openxmlformats.org/officeDocument/2006/relationships/slideLayout" Target="../slideLayouts/slideLayout396.xml"/><Relationship Id="rId8" Type="http://schemas.openxmlformats.org/officeDocument/2006/relationships/slideLayout" Target="../slideLayouts/slideLayout397.xml"/><Relationship Id="rId9" Type="http://schemas.openxmlformats.org/officeDocument/2006/relationships/slideLayout" Target="../slideLayouts/slideLayout398.xml"/><Relationship Id="rId10"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1.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1.xml"/><Relationship Id="rId2" Type="http://schemas.openxmlformats.org/officeDocument/2006/relationships/slideLayout" Target="../slideLayouts/slideLayout402.xml"/><Relationship Id="rId3" Type="http://schemas.openxmlformats.org/officeDocument/2006/relationships/slideLayout" Target="../slideLayouts/slideLayout403.xml"/><Relationship Id="rId4" Type="http://schemas.openxmlformats.org/officeDocument/2006/relationships/slideLayout" Target="../slideLayouts/slideLayout404.xml"/><Relationship Id="rId5" Type="http://schemas.openxmlformats.org/officeDocument/2006/relationships/slideLayout" Target="../slideLayouts/slideLayout405.xml"/><Relationship Id="rId6" Type="http://schemas.openxmlformats.org/officeDocument/2006/relationships/slideLayout" Target="../slideLayouts/slideLayout406.xml"/><Relationship Id="rId7" Type="http://schemas.openxmlformats.org/officeDocument/2006/relationships/slideLayout" Target="../slideLayouts/slideLayout407.xml"/><Relationship Id="rId8" Type="http://schemas.openxmlformats.org/officeDocument/2006/relationships/slideLayout" Target="../slideLayouts/slideLayout408.xml"/><Relationship Id="rId9" Type="http://schemas.openxmlformats.org/officeDocument/2006/relationships/slideLayout" Target="../slideLayouts/slideLayout409.xml"/><Relationship Id="rId10"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20.xml"/><Relationship Id="rId20" Type="http://schemas.openxmlformats.org/officeDocument/2006/relationships/tags" Target="../tags/tag639.xml"/><Relationship Id="rId10" Type="http://schemas.openxmlformats.org/officeDocument/2006/relationships/slideLayout" Target="../slideLayouts/slideLayout421.xml"/><Relationship Id="rId11" Type="http://schemas.openxmlformats.org/officeDocument/2006/relationships/slideLayout" Target="../slideLayouts/slideLayout422.xml"/><Relationship Id="rId12" Type="http://schemas.openxmlformats.org/officeDocument/2006/relationships/slideLayout" Target="../slideLayouts/slideLayout423.xml"/><Relationship Id="rId13" Type="http://schemas.openxmlformats.org/officeDocument/2006/relationships/slideLayout" Target="../slideLayouts/slideLayout424.xml"/><Relationship Id="rId14" Type="http://schemas.openxmlformats.org/officeDocument/2006/relationships/slideLayout" Target="../slideLayouts/slideLayout425.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2.xml"/><Relationship Id="rId2" Type="http://schemas.openxmlformats.org/officeDocument/2006/relationships/slideLayout" Target="../slideLayouts/slideLayout413.xml"/><Relationship Id="rId3" Type="http://schemas.openxmlformats.org/officeDocument/2006/relationships/slideLayout" Target="../slideLayouts/slideLayout414.xml"/><Relationship Id="rId4" Type="http://schemas.openxmlformats.org/officeDocument/2006/relationships/slideLayout" Target="../slideLayouts/slideLayout415.xml"/><Relationship Id="rId5" Type="http://schemas.openxmlformats.org/officeDocument/2006/relationships/slideLayout" Target="../slideLayouts/slideLayout416.xml"/><Relationship Id="rId6" Type="http://schemas.openxmlformats.org/officeDocument/2006/relationships/slideLayout" Target="../slideLayouts/slideLayout417.xml"/><Relationship Id="rId7" Type="http://schemas.openxmlformats.org/officeDocument/2006/relationships/slideLayout" Target="../slideLayouts/slideLayout418.xml"/><Relationship Id="rId8" Type="http://schemas.openxmlformats.org/officeDocument/2006/relationships/slideLayout" Target="../slideLayouts/slideLayout419.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slideLayout" Target="../slideLayouts/slideLayout449.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9.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50.xml"/><Relationship Id="rId11" Type="http://schemas.openxmlformats.org/officeDocument/2006/relationships/slideLayout" Target="../slideLayouts/slideLayout51.xml"/><Relationship Id="rId12" Type="http://schemas.openxmlformats.org/officeDocument/2006/relationships/slideLayout" Target="../slideLayouts/slideLayout52.xml"/><Relationship Id="rId13" Type="http://schemas.openxmlformats.org/officeDocument/2006/relationships/slideLayout" Target="../slideLayouts/slideLayout53.xml"/><Relationship Id="rId14" Type="http://schemas.openxmlformats.org/officeDocument/2006/relationships/slideLayout" Target="../slideLayouts/slideLayout54.xml"/><Relationship Id="rId15" Type="http://schemas.openxmlformats.org/officeDocument/2006/relationships/slideLayout" Target="../slideLayouts/slideLayout55.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60.xml"/><Relationship Id="rId12" Type="http://schemas.openxmlformats.org/officeDocument/2006/relationships/slideLayout" Target="../slideLayouts/slideLayout461.xml"/><Relationship Id="rId13" Type="http://schemas.openxmlformats.org/officeDocument/2006/relationships/slideLayout" Target="../slideLayouts/slideLayout462.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50.xml"/><Relationship Id="rId2" Type="http://schemas.openxmlformats.org/officeDocument/2006/relationships/slideLayout" Target="../slideLayouts/slideLayout451.xml"/><Relationship Id="rId3" Type="http://schemas.openxmlformats.org/officeDocument/2006/relationships/slideLayout" Target="../slideLayouts/slideLayout452.xml"/><Relationship Id="rId4" Type="http://schemas.openxmlformats.org/officeDocument/2006/relationships/slideLayout" Target="../slideLayouts/slideLayout453.xml"/><Relationship Id="rId5" Type="http://schemas.openxmlformats.org/officeDocument/2006/relationships/slideLayout" Target="../slideLayouts/slideLayout454.xml"/><Relationship Id="rId6" Type="http://schemas.openxmlformats.org/officeDocument/2006/relationships/slideLayout" Target="../slideLayouts/slideLayout455.xml"/><Relationship Id="rId7" Type="http://schemas.openxmlformats.org/officeDocument/2006/relationships/slideLayout" Target="../slideLayouts/slideLayout456.xml"/><Relationship Id="rId8" Type="http://schemas.openxmlformats.org/officeDocument/2006/relationships/slideLayout" Target="../slideLayouts/slideLayout457.xml"/><Relationship Id="rId9" Type="http://schemas.openxmlformats.org/officeDocument/2006/relationships/slideLayout" Target="../slideLayouts/slideLayout458.xml"/><Relationship Id="rId10" Type="http://schemas.openxmlformats.org/officeDocument/2006/relationships/slideLayout" Target="../slideLayouts/slideLayout45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slideLayout" Target="../slideLayouts/slideLayout474.xml"/><Relationship Id="rId13" Type="http://schemas.openxmlformats.org/officeDocument/2006/relationships/slideLayout" Target="../slideLayouts/slideLayout475.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slideLayout" Target="../slideLayouts/slideLayout487.xml"/><Relationship Id="rId13" Type="http://schemas.openxmlformats.org/officeDocument/2006/relationships/slideLayout" Target="../slideLayouts/slideLayout488.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9.xml"/><Relationship Id="rId12" Type="http://schemas.openxmlformats.org/officeDocument/2006/relationships/slideLayout" Target="../slideLayouts/slideLayout500.xml"/><Relationship Id="rId13" Type="http://schemas.openxmlformats.org/officeDocument/2006/relationships/slideLayout" Target="../slideLayouts/slideLayout501.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9.xml"/><Relationship Id="rId2" Type="http://schemas.openxmlformats.org/officeDocument/2006/relationships/slideLayout" Target="../slideLayouts/slideLayout490.xml"/><Relationship Id="rId3" Type="http://schemas.openxmlformats.org/officeDocument/2006/relationships/slideLayout" Target="../slideLayouts/slideLayout491.xml"/><Relationship Id="rId4" Type="http://schemas.openxmlformats.org/officeDocument/2006/relationships/slideLayout" Target="../slideLayouts/slideLayout492.xml"/><Relationship Id="rId5" Type="http://schemas.openxmlformats.org/officeDocument/2006/relationships/slideLayout" Target="../slideLayouts/slideLayout493.xml"/><Relationship Id="rId6" Type="http://schemas.openxmlformats.org/officeDocument/2006/relationships/slideLayout" Target="../slideLayouts/slideLayout494.xml"/><Relationship Id="rId7" Type="http://schemas.openxmlformats.org/officeDocument/2006/relationships/slideLayout" Target="../slideLayouts/slideLayout495.xml"/><Relationship Id="rId8" Type="http://schemas.openxmlformats.org/officeDocument/2006/relationships/slideLayout" Target="../slideLayouts/slideLayout496.xml"/><Relationship Id="rId9" Type="http://schemas.openxmlformats.org/officeDocument/2006/relationships/slideLayout" Target="../slideLayouts/slideLayout497.xml"/><Relationship Id="rId10" Type="http://schemas.openxmlformats.org/officeDocument/2006/relationships/slideLayout" Target="../slideLayouts/slideLayout498.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slideLayout" Target="../slideLayouts/slideLayout513.xml"/><Relationship Id="rId13" Type="http://schemas.openxmlformats.org/officeDocument/2006/relationships/slideLayout" Target="../slideLayouts/slideLayout514.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5.xml"/><Relationship Id="rId12" Type="http://schemas.openxmlformats.org/officeDocument/2006/relationships/slideLayout" Target="../slideLayouts/slideLayout526.xml"/><Relationship Id="rId13" Type="http://schemas.openxmlformats.org/officeDocument/2006/relationships/slideLayout" Target="../slideLayouts/slideLayout527.xml"/><Relationship Id="rId14" Type="http://schemas.openxmlformats.org/officeDocument/2006/relationships/slideLayout" Target="../slideLayouts/slideLayout528.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5.xml"/><Relationship Id="rId2" Type="http://schemas.openxmlformats.org/officeDocument/2006/relationships/slideLayout" Target="../slideLayouts/slideLayout516.xml"/><Relationship Id="rId3" Type="http://schemas.openxmlformats.org/officeDocument/2006/relationships/slideLayout" Target="../slideLayouts/slideLayout517.xml"/><Relationship Id="rId4" Type="http://schemas.openxmlformats.org/officeDocument/2006/relationships/slideLayout" Target="../slideLayouts/slideLayout518.xml"/><Relationship Id="rId5" Type="http://schemas.openxmlformats.org/officeDocument/2006/relationships/slideLayout" Target="../slideLayouts/slideLayout519.xml"/><Relationship Id="rId6" Type="http://schemas.openxmlformats.org/officeDocument/2006/relationships/slideLayout" Target="../slideLayouts/slideLayout520.xml"/><Relationship Id="rId7" Type="http://schemas.openxmlformats.org/officeDocument/2006/relationships/slideLayout" Target="../slideLayouts/slideLayout521.xml"/><Relationship Id="rId8" Type="http://schemas.openxmlformats.org/officeDocument/2006/relationships/slideLayout" Target="../slideLayouts/slideLayout522.xml"/><Relationship Id="rId9" Type="http://schemas.openxmlformats.org/officeDocument/2006/relationships/slideLayout" Target="../slideLayouts/slideLayout523.xml"/><Relationship Id="rId10" Type="http://schemas.openxmlformats.org/officeDocument/2006/relationships/slideLayout" Target="../slideLayouts/slideLayout52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slideLayout" Target="../slideLayouts/slideLayout540.xml"/><Relationship Id="rId13" Type="http://schemas.openxmlformats.org/officeDocument/2006/relationships/slideLayout" Target="../slideLayouts/slideLayout541.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2.xml"/><Relationship Id="rId12" Type="http://schemas.openxmlformats.org/officeDocument/2006/relationships/slideLayout" Target="../slideLayouts/slideLayout553.xml"/><Relationship Id="rId13" Type="http://schemas.openxmlformats.org/officeDocument/2006/relationships/slideLayout" Target="../slideLayouts/slideLayout554.xml"/><Relationship Id="rId14" Type="http://schemas.openxmlformats.org/officeDocument/2006/relationships/slideLayout" Target="../slideLayouts/slideLayout555.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2.xml"/><Relationship Id="rId2" Type="http://schemas.openxmlformats.org/officeDocument/2006/relationships/slideLayout" Target="../slideLayouts/slideLayout543.xml"/><Relationship Id="rId3" Type="http://schemas.openxmlformats.org/officeDocument/2006/relationships/slideLayout" Target="../slideLayouts/slideLayout544.xml"/><Relationship Id="rId4" Type="http://schemas.openxmlformats.org/officeDocument/2006/relationships/slideLayout" Target="../slideLayouts/slideLayout545.xml"/><Relationship Id="rId5" Type="http://schemas.openxmlformats.org/officeDocument/2006/relationships/slideLayout" Target="../slideLayouts/slideLayout546.xml"/><Relationship Id="rId6" Type="http://schemas.openxmlformats.org/officeDocument/2006/relationships/slideLayout" Target="../slideLayouts/slideLayout547.xml"/><Relationship Id="rId7" Type="http://schemas.openxmlformats.org/officeDocument/2006/relationships/slideLayout" Target="../slideLayouts/slideLayout548.xml"/><Relationship Id="rId8" Type="http://schemas.openxmlformats.org/officeDocument/2006/relationships/slideLayout" Target="../slideLayouts/slideLayout549.xml"/><Relationship Id="rId9" Type="http://schemas.openxmlformats.org/officeDocument/2006/relationships/slideLayout" Target="../slideLayouts/slideLayout550.xml"/><Relationship Id="rId10" Type="http://schemas.openxmlformats.org/officeDocument/2006/relationships/slideLayout" Target="../slideLayouts/slideLayout55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6.xml"/><Relationship Id="rId12" Type="http://schemas.openxmlformats.org/officeDocument/2006/relationships/theme" Target="../theme/theme48.xml"/><Relationship Id="rId1" Type="http://schemas.openxmlformats.org/officeDocument/2006/relationships/slideLayout" Target="../slideLayouts/slideLayout556.xml"/><Relationship Id="rId2" Type="http://schemas.openxmlformats.org/officeDocument/2006/relationships/slideLayout" Target="../slideLayouts/slideLayout557.xml"/><Relationship Id="rId3" Type="http://schemas.openxmlformats.org/officeDocument/2006/relationships/slideLayout" Target="../slideLayouts/slideLayout558.xml"/><Relationship Id="rId4" Type="http://schemas.openxmlformats.org/officeDocument/2006/relationships/slideLayout" Target="../slideLayouts/slideLayout559.xml"/><Relationship Id="rId5" Type="http://schemas.openxmlformats.org/officeDocument/2006/relationships/slideLayout" Target="../slideLayouts/slideLayout560.xml"/><Relationship Id="rId6" Type="http://schemas.openxmlformats.org/officeDocument/2006/relationships/slideLayout" Target="../slideLayouts/slideLayout561.xml"/><Relationship Id="rId7" Type="http://schemas.openxmlformats.org/officeDocument/2006/relationships/slideLayout" Target="../slideLayouts/slideLayout562.xml"/><Relationship Id="rId8" Type="http://schemas.openxmlformats.org/officeDocument/2006/relationships/slideLayout" Target="../slideLayouts/slideLayout563.xml"/><Relationship Id="rId9" Type="http://schemas.openxmlformats.org/officeDocument/2006/relationships/slideLayout" Target="../slideLayouts/slideLayout564.xml"/><Relationship Id="rId10" Type="http://schemas.openxmlformats.org/officeDocument/2006/relationships/slideLayout" Target="../slideLayouts/slideLayout565.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7.xml"/><Relationship Id="rId12" Type="http://schemas.openxmlformats.org/officeDocument/2006/relationships/theme" Target="../theme/theme49.xml"/><Relationship Id="rId1" Type="http://schemas.openxmlformats.org/officeDocument/2006/relationships/slideLayout" Target="../slideLayouts/slideLayout567.xml"/><Relationship Id="rId2" Type="http://schemas.openxmlformats.org/officeDocument/2006/relationships/slideLayout" Target="../slideLayouts/slideLayout568.xml"/><Relationship Id="rId3" Type="http://schemas.openxmlformats.org/officeDocument/2006/relationships/slideLayout" Target="../slideLayouts/slideLayout569.xml"/><Relationship Id="rId4" Type="http://schemas.openxmlformats.org/officeDocument/2006/relationships/slideLayout" Target="../slideLayouts/slideLayout570.xml"/><Relationship Id="rId5" Type="http://schemas.openxmlformats.org/officeDocument/2006/relationships/slideLayout" Target="../slideLayouts/slideLayout571.xml"/><Relationship Id="rId6" Type="http://schemas.openxmlformats.org/officeDocument/2006/relationships/slideLayout" Target="../slideLayouts/slideLayout572.xml"/><Relationship Id="rId7" Type="http://schemas.openxmlformats.org/officeDocument/2006/relationships/slideLayout" Target="../slideLayouts/slideLayout573.xml"/><Relationship Id="rId8" Type="http://schemas.openxmlformats.org/officeDocument/2006/relationships/slideLayout" Target="../slideLayouts/slideLayout574.xml"/><Relationship Id="rId9" Type="http://schemas.openxmlformats.org/officeDocument/2006/relationships/slideLayout" Target="../slideLayouts/slideLayout575.xml"/><Relationship Id="rId10" Type="http://schemas.openxmlformats.org/officeDocument/2006/relationships/slideLayout" Target="../slideLayouts/slideLayout57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88.xml"/><Relationship Id="rId12" Type="http://schemas.openxmlformats.org/officeDocument/2006/relationships/slideLayout" Target="../slideLayouts/slideLayout589.xml"/><Relationship Id="rId13" Type="http://schemas.openxmlformats.org/officeDocument/2006/relationships/slideLayout" Target="../slideLayouts/slideLayout590.xml"/><Relationship Id="rId14" Type="http://schemas.openxmlformats.org/officeDocument/2006/relationships/theme" Target="../theme/theme50.xml"/><Relationship Id="rId1" Type="http://schemas.openxmlformats.org/officeDocument/2006/relationships/slideLayout" Target="../slideLayouts/slideLayout578.xml"/><Relationship Id="rId2" Type="http://schemas.openxmlformats.org/officeDocument/2006/relationships/slideLayout" Target="../slideLayouts/slideLayout579.xml"/><Relationship Id="rId3" Type="http://schemas.openxmlformats.org/officeDocument/2006/relationships/slideLayout" Target="../slideLayouts/slideLayout580.xml"/><Relationship Id="rId4" Type="http://schemas.openxmlformats.org/officeDocument/2006/relationships/slideLayout" Target="../slideLayouts/slideLayout581.xml"/><Relationship Id="rId5" Type="http://schemas.openxmlformats.org/officeDocument/2006/relationships/slideLayout" Target="../slideLayouts/slideLayout582.xml"/><Relationship Id="rId6" Type="http://schemas.openxmlformats.org/officeDocument/2006/relationships/slideLayout" Target="../slideLayouts/slideLayout583.xml"/><Relationship Id="rId7" Type="http://schemas.openxmlformats.org/officeDocument/2006/relationships/slideLayout" Target="../slideLayouts/slideLayout584.xml"/><Relationship Id="rId8" Type="http://schemas.openxmlformats.org/officeDocument/2006/relationships/slideLayout" Target="../slideLayouts/slideLayout585.xml"/><Relationship Id="rId9" Type="http://schemas.openxmlformats.org/officeDocument/2006/relationships/slideLayout" Target="../slideLayouts/slideLayout586.xml"/><Relationship Id="rId10" Type="http://schemas.openxmlformats.org/officeDocument/2006/relationships/slideLayout" Target="../slideLayouts/slideLayout587.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1.xml"/><Relationship Id="rId12" Type="http://schemas.openxmlformats.org/officeDocument/2006/relationships/slideLayout" Target="../slideLayouts/slideLayout602.xml"/><Relationship Id="rId13" Type="http://schemas.openxmlformats.org/officeDocument/2006/relationships/slideLayout" Target="../slideLayouts/slideLayout603.xml"/><Relationship Id="rId14" Type="http://schemas.openxmlformats.org/officeDocument/2006/relationships/theme" Target="../theme/theme51.xml"/><Relationship Id="rId1" Type="http://schemas.openxmlformats.org/officeDocument/2006/relationships/slideLayout" Target="../slideLayouts/slideLayout591.xml"/><Relationship Id="rId2" Type="http://schemas.openxmlformats.org/officeDocument/2006/relationships/slideLayout" Target="../slideLayouts/slideLayout592.xml"/><Relationship Id="rId3" Type="http://schemas.openxmlformats.org/officeDocument/2006/relationships/slideLayout" Target="../slideLayouts/slideLayout593.xml"/><Relationship Id="rId4" Type="http://schemas.openxmlformats.org/officeDocument/2006/relationships/slideLayout" Target="../slideLayouts/slideLayout594.xml"/><Relationship Id="rId5" Type="http://schemas.openxmlformats.org/officeDocument/2006/relationships/slideLayout" Target="../slideLayouts/slideLayout595.xml"/><Relationship Id="rId6" Type="http://schemas.openxmlformats.org/officeDocument/2006/relationships/slideLayout" Target="../slideLayouts/slideLayout596.xml"/><Relationship Id="rId7" Type="http://schemas.openxmlformats.org/officeDocument/2006/relationships/slideLayout" Target="../slideLayouts/slideLayout597.xml"/><Relationship Id="rId8" Type="http://schemas.openxmlformats.org/officeDocument/2006/relationships/slideLayout" Target="../slideLayouts/slideLayout598.xml"/><Relationship Id="rId9" Type="http://schemas.openxmlformats.org/officeDocument/2006/relationships/slideLayout" Target="../slideLayouts/slideLayout599.xml"/><Relationship Id="rId10" Type="http://schemas.openxmlformats.org/officeDocument/2006/relationships/slideLayout" Target="../slideLayouts/slideLayout60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4.xml"/><Relationship Id="rId12" Type="http://schemas.openxmlformats.org/officeDocument/2006/relationships/slideLayout" Target="../slideLayouts/slideLayout615.xml"/><Relationship Id="rId13" Type="http://schemas.openxmlformats.org/officeDocument/2006/relationships/slideLayout" Target="../slideLayouts/slideLayout616.xml"/><Relationship Id="rId14" Type="http://schemas.openxmlformats.org/officeDocument/2006/relationships/theme" Target="../theme/theme52.xml"/><Relationship Id="rId1" Type="http://schemas.openxmlformats.org/officeDocument/2006/relationships/slideLayout" Target="../slideLayouts/slideLayout604.xml"/><Relationship Id="rId2" Type="http://schemas.openxmlformats.org/officeDocument/2006/relationships/slideLayout" Target="../slideLayouts/slideLayout605.xml"/><Relationship Id="rId3" Type="http://schemas.openxmlformats.org/officeDocument/2006/relationships/slideLayout" Target="../slideLayouts/slideLayout606.xml"/><Relationship Id="rId4" Type="http://schemas.openxmlformats.org/officeDocument/2006/relationships/slideLayout" Target="../slideLayouts/slideLayout607.xml"/><Relationship Id="rId5" Type="http://schemas.openxmlformats.org/officeDocument/2006/relationships/slideLayout" Target="../slideLayouts/slideLayout608.xml"/><Relationship Id="rId6" Type="http://schemas.openxmlformats.org/officeDocument/2006/relationships/slideLayout" Target="../slideLayouts/slideLayout609.xml"/><Relationship Id="rId7" Type="http://schemas.openxmlformats.org/officeDocument/2006/relationships/slideLayout" Target="../slideLayouts/slideLayout610.xml"/><Relationship Id="rId8" Type="http://schemas.openxmlformats.org/officeDocument/2006/relationships/slideLayout" Target="../slideLayouts/slideLayout611.xml"/><Relationship Id="rId9" Type="http://schemas.openxmlformats.org/officeDocument/2006/relationships/slideLayout" Target="../slideLayouts/slideLayout612.xml"/><Relationship Id="rId10" Type="http://schemas.openxmlformats.org/officeDocument/2006/relationships/slideLayout" Target="../slideLayouts/slideLayout61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27.xml"/><Relationship Id="rId12" Type="http://schemas.openxmlformats.org/officeDocument/2006/relationships/slideLayout" Target="../slideLayouts/slideLayout628.xml"/><Relationship Id="rId13" Type="http://schemas.openxmlformats.org/officeDocument/2006/relationships/slideLayout" Target="../slideLayouts/slideLayout629.xml"/><Relationship Id="rId14" Type="http://schemas.openxmlformats.org/officeDocument/2006/relationships/theme" Target="../theme/theme53.xml"/><Relationship Id="rId1" Type="http://schemas.openxmlformats.org/officeDocument/2006/relationships/slideLayout" Target="../slideLayouts/slideLayout617.xml"/><Relationship Id="rId2" Type="http://schemas.openxmlformats.org/officeDocument/2006/relationships/slideLayout" Target="../slideLayouts/slideLayout618.xml"/><Relationship Id="rId3" Type="http://schemas.openxmlformats.org/officeDocument/2006/relationships/slideLayout" Target="../slideLayouts/slideLayout619.xml"/><Relationship Id="rId4" Type="http://schemas.openxmlformats.org/officeDocument/2006/relationships/slideLayout" Target="../slideLayouts/slideLayout620.xml"/><Relationship Id="rId5" Type="http://schemas.openxmlformats.org/officeDocument/2006/relationships/slideLayout" Target="../slideLayouts/slideLayout621.xml"/><Relationship Id="rId6" Type="http://schemas.openxmlformats.org/officeDocument/2006/relationships/slideLayout" Target="../slideLayouts/slideLayout622.xml"/><Relationship Id="rId7" Type="http://schemas.openxmlformats.org/officeDocument/2006/relationships/slideLayout" Target="../slideLayouts/slideLayout623.xml"/><Relationship Id="rId8" Type="http://schemas.openxmlformats.org/officeDocument/2006/relationships/slideLayout" Target="../slideLayouts/slideLayout624.xml"/><Relationship Id="rId9" Type="http://schemas.openxmlformats.org/officeDocument/2006/relationships/slideLayout" Target="../slideLayouts/slideLayout625.xml"/><Relationship Id="rId10" Type="http://schemas.openxmlformats.org/officeDocument/2006/relationships/slideLayout" Target="../slideLayouts/slideLayout626.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0.xml"/><Relationship Id="rId12" Type="http://schemas.openxmlformats.org/officeDocument/2006/relationships/theme" Target="../theme/theme54.xml"/><Relationship Id="rId1" Type="http://schemas.openxmlformats.org/officeDocument/2006/relationships/slideLayout" Target="../slideLayouts/slideLayout630.xml"/><Relationship Id="rId2" Type="http://schemas.openxmlformats.org/officeDocument/2006/relationships/slideLayout" Target="../slideLayouts/slideLayout631.xml"/><Relationship Id="rId3" Type="http://schemas.openxmlformats.org/officeDocument/2006/relationships/slideLayout" Target="../slideLayouts/slideLayout632.xml"/><Relationship Id="rId4" Type="http://schemas.openxmlformats.org/officeDocument/2006/relationships/slideLayout" Target="../slideLayouts/slideLayout633.xml"/><Relationship Id="rId5" Type="http://schemas.openxmlformats.org/officeDocument/2006/relationships/slideLayout" Target="../slideLayouts/slideLayout634.xml"/><Relationship Id="rId6" Type="http://schemas.openxmlformats.org/officeDocument/2006/relationships/slideLayout" Target="../slideLayouts/slideLayout635.xml"/><Relationship Id="rId7" Type="http://schemas.openxmlformats.org/officeDocument/2006/relationships/slideLayout" Target="../slideLayouts/slideLayout636.xml"/><Relationship Id="rId8" Type="http://schemas.openxmlformats.org/officeDocument/2006/relationships/slideLayout" Target="../slideLayouts/slideLayout637.xml"/><Relationship Id="rId9" Type="http://schemas.openxmlformats.org/officeDocument/2006/relationships/slideLayout" Target="../slideLayouts/slideLayout638.xml"/><Relationship Id="rId10" Type="http://schemas.openxmlformats.org/officeDocument/2006/relationships/slideLayout" Target="../slideLayouts/slideLayout639.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1.xml"/><Relationship Id="rId12" Type="http://schemas.openxmlformats.org/officeDocument/2006/relationships/theme" Target="../theme/theme55.xml"/><Relationship Id="rId1" Type="http://schemas.openxmlformats.org/officeDocument/2006/relationships/slideLayout" Target="../slideLayouts/slideLayout641.xml"/><Relationship Id="rId2" Type="http://schemas.openxmlformats.org/officeDocument/2006/relationships/slideLayout" Target="../slideLayouts/slideLayout642.xml"/><Relationship Id="rId3" Type="http://schemas.openxmlformats.org/officeDocument/2006/relationships/slideLayout" Target="../slideLayouts/slideLayout643.xml"/><Relationship Id="rId4" Type="http://schemas.openxmlformats.org/officeDocument/2006/relationships/slideLayout" Target="../slideLayouts/slideLayout644.xml"/><Relationship Id="rId5" Type="http://schemas.openxmlformats.org/officeDocument/2006/relationships/slideLayout" Target="../slideLayouts/slideLayout645.xml"/><Relationship Id="rId6" Type="http://schemas.openxmlformats.org/officeDocument/2006/relationships/slideLayout" Target="../slideLayouts/slideLayout646.xml"/><Relationship Id="rId7" Type="http://schemas.openxmlformats.org/officeDocument/2006/relationships/slideLayout" Target="../slideLayouts/slideLayout647.xml"/><Relationship Id="rId8" Type="http://schemas.openxmlformats.org/officeDocument/2006/relationships/slideLayout" Target="../slideLayouts/slideLayout648.xml"/><Relationship Id="rId9" Type="http://schemas.openxmlformats.org/officeDocument/2006/relationships/slideLayout" Target="../slideLayouts/slideLayout649.xml"/><Relationship Id="rId10" Type="http://schemas.openxmlformats.org/officeDocument/2006/relationships/slideLayout" Target="../slideLayouts/slideLayout650.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2.xml"/><Relationship Id="rId12" Type="http://schemas.openxmlformats.org/officeDocument/2006/relationships/slideLayout" Target="../slideLayouts/slideLayout663.xml"/><Relationship Id="rId13" Type="http://schemas.openxmlformats.org/officeDocument/2006/relationships/slideLayout" Target="../slideLayouts/slideLayout664.xml"/><Relationship Id="rId14" Type="http://schemas.openxmlformats.org/officeDocument/2006/relationships/theme" Target="../theme/theme56.xml"/><Relationship Id="rId1" Type="http://schemas.openxmlformats.org/officeDocument/2006/relationships/slideLayout" Target="../slideLayouts/slideLayout652.xml"/><Relationship Id="rId2" Type="http://schemas.openxmlformats.org/officeDocument/2006/relationships/slideLayout" Target="../slideLayouts/slideLayout653.xml"/><Relationship Id="rId3" Type="http://schemas.openxmlformats.org/officeDocument/2006/relationships/slideLayout" Target="../slideLayouts/slideLayout654.xml"/><Relationship Id="rId4" Type="http://schemas.openxmlformats.org/officeDocument/2006/relationships/slideLayout" Target="../slideLayouts/slideLayout655.xml"/><Relationship Id="rId5" Type="http://schemas.openxmlformats.org/officeDocument/2006/relationships/slideLayout" Target="../slideLayouts/slideLayout656.xml"/><Relationship Id="rId6" Type="http://schemas.openxmlformats.org/officeDocument/2006/relationships/slideLayout" Target="../slideLayouts/slideLayout657.xml"/><Relationship Id="rId7" Type="http://schemas.openxmlformats.org/officeDocument/2006/relationships/slideLayout" Target="../slideLayouts/slideLayout658.xml"/><Relationship Id="rId8" Type="http://schemas.openxmlformats.org/officeDocument/2006/relationships/slideLayout" Target="../slideLayouts/slideLayout659.xml"/><Relationship Id="rId9" Type="http://schemas.openxmlformats.org/officeDocument/2006/relationships/slideLayout" Target="../slideLayouts/slideLayout660.xml"/><Relationship Id="rId10" Type="http://schemas.openxmlformats.org/officeDocument/2006/relationships/slideLayout" Target="../slideLayouts/slideLayout661.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75.xml"/><Relationship Id="rId12" Type="http://schemas.openxmlformats.org/officeDocument/2006/relationships/slideLayout" Target="../slideLayouts/slideLayout676.xml"/><Relationship Id="rId13" Type="http://schemas.openxmlformats.org/officeDocument/2006/relationships/slideLayout" Target="../slideLayouts/slideLayout677.xml"/><Relationship Id="rId14" Type="http://schemas.openxmlformats.org/officeDocument/2006/relationships/theme" Target="../theme/theme57.xml"/><Relationship Id="rId1" Type="http://schemas.openxmlformats.org/officeDocument/2006/relationships/slideLayout" Target="../slideLayouts/slideLayout665.xml"/><Relationship Id="rId2" Type="http://schemas.openxmlformats.org/officeDocument/2006/relationships/slideLayout" Target="../slideLayouts/slideLayout666.xml"/><Relationship Id="rId3" Type="http://schemas.openxmlformats.org/officeDocument/2006/relationships/slideLayout" Target="../slideLayouts/slideLayout667.xml"/><Relationship Id="rId4" Type="http://schemas.openxmlformats.org/officeDocument/2006/relationships/slideLayout" Target="../slideLayouts/slideLayout668.xml"/><Relationship Id="rId5" Type="http://schemas.openxmlformats.org/officeDocument/2006/relationships/slideLayout" Target="../slideLayouts/slideLayout669.xml"/><Relationship Id="rId6" Type="http://schemas.openxmlformats.org/officeDocument/2006/relationships/slideLayout" Target="../slideLayouts/slideLayout670.xml"/><Relationship Id="rId7" Type="http://schemas.openxmlformats.org/officeDocument/2006/relationships/slideLayout" Target="../slideLayouts/slideLayout671.xml"/><Relationship Id="rId8" Type="http://schemas.openxmlformats.org/officeDocument/2006/relationships/slideLayout" Target="../slideLayouts/slideLayout672.xml"/><Relationship Id="rId9" Type="http://schemas.openxmlformats.org/officeDocument/2006/relationships/slideLayout" Target="../slideLayouts/slideLayout673.xml"/><Relationship Id="rId10" Type="http://schemas.openxmlformats.org/officeDocument/2006/relationships/slideLayout" Target="../slideLayouts/slideLayout674.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slideLayout" Target="../slideLayouts/slideLayout689.xml"/><Relationship Id="rId13" Type="http://schemas.openxmlformats.org/officeDocument/2006/relationships/slideLayout" Target="../slideLayouts/slideLayout690.xml"/><Relationship Id="rId14" Type="http://schemas.openxmlformats.org/officeDocument/2006/relationships/theme" Target="../theme/theme58.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1.xml"/><Relationship Id="rId12" Type="http://schemas.openxmlformats.org/officeDocument/2006/relationships/slideLayout" Target="../slideLayouts/slideLayout702.xml"/><Relationship Id="rId13" Type="http://schemas.openxmlformats.org/officeDocument/2006/relationships/slideLayout" Target="../slideLayouts/slideLayout703.xml"/><Relationship Id="rId14" Type="http://schemas.openxmlformats.org/officeDocument/2006/relationships/theme" Target="../theme/theme59.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91.xml"/><Relationship Id="rId2" Type="http://schemas.openxmlformats.org/officeDocument/2006/relationships/slideLayout" Target="../slideLayouts/slideLayout692.xml"/><Relationship Id="rId3" Type="http://schemas.openxmlformats.org/officeDocument/2006/relationships/slideLayout" Target="../slideLayouts/slideLayout693.xml"/><Relationship Id="rId4" Type="http://schemas.openxmlformats.org/officeDocument/2006/relationships/slideLayout" Target="../slideLayouts/slideLayout694.xml"/><Relationship Id="rId5" Type="http://schemas.openxmlformats.org/officeDocument/2006/relationships/slideLayout" Target="../slideLayouts/slideLayout695.xml"/><Relationship Id="rId6" Type="http://schemas.openxmlformats.org/officeDocument/2006/relationships/slideLayout" Target="../slideLayouts/slideLayout696.xml"/><Relationship Id="rId7" Type="http://schemas.openxmlformats.org/officeDocument/2006/relationships/slideLayout" Target="../slideLayouts/slideLayout697.xml"/><Relationship Id="rId8" Type="http://schemas.openxmlformats.org/officeDocument/2006/relationships/slideLayout" Target="../slideLayouts/slideLayout698.xml"/><Relationship Id="rId9" Type="http://schemas.openxmlformats.org/officeDocument/2006/relationships/slideLayout" Target="../slideLayouts/slideLayout699.xml"/><Relationship Id="rId10" Type="http://schemas.openxmlformats.org/officeDocument/2006/relationships/slideLayout" Target="../slideLayouts/slideLayout700.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14.xml"/><Relationship Id="rId12" Type="http://schemas.openxmlformats.org/officeDocument/2006/relationships/theme" Target="../theme/theme60.xml"/><Relationship Id="rId1" Type="http://schemas.openxmlformats.org/officeDocument/2006/relationships/slideLayout" Target="../slideLayouts/slideLayout704.xml"/><Relationship Id="rId2" Type="http://schemas.openxmlformats.org/officeDocument/2006/relationships/slideLayout" Target="../slideLayouts/slideLayout705.xml"/><Relationship Id="rId3" Type="http://schemas.openxmlformats.org/officeDocument/2006/relationships/slideLayout" Target="../slideLayouts/slideLayout706.xml"/><Relationship Id="rId4" Type="http://schemas.openxmlformats.org/officeDocument/2006/relationships/slideLayout" Target="../slideLayouts/slideLayout707.xml"/><Relationship Id="rId5" Type="http://schemas.openxmlformats.org/officeDocument/2006/relationships/slideLayout" Target="../slideLayouts/slideLayout708.xml"/><Relationship Id="rId6" Type="http://schemas.openxmlformats.org/officeDocument/2006/relationships/slideLayout" Target="../slideLayouts/slideLayout709.xml"/><Relationship Id="rId7" Type="http://schemas.openxmlformats.org/officeDocument/2006/relationships/slideLayout" Target="../slideLayouts/slideLayout710.xml"/><Relationship Id="rId8" Type="http://schemas.openxmlformats.org/officeDocument/2006/relationships/slideLayout" Target="../slideLayouts/slideLayout711.xml"/><Relationship Id="rId9" Type="http://schemas.openxmlformats.org/officeDocument/2006/relationships/slideLayout" Target="../slideLayouts/slideLayout712.xml"/><Relationship Id="rId10" Type="http://schemas.openxmlformats.org/officeDocument/2006/relationships/slideLayout" Target="../slideLayouts/slideLayout713.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25.xml"/><Relationship Id="rId12" Type="http://schemas.openxmlformats.org/officeDocument/2006/relationships/slideLayout" Target="../slideLayouts/slideLayout726.xml"/><Relationship Id="rId13" Type="http://schemas.openxmlformats.org/officeDocument/2006/relationships/slideLayout" Target="../slideLayouts/slideLayout727.xml"/><Relationship Id="rId14" Type="http://schemas.openxmlformats.org/officeDocument/2006/relationships/theme" Target="../theme/theme61.xml"/><Relationship Id="rId1" Type="http://schemas.openxmlformats.org/officeDocument/2006/relationships/slideLayout" Target="../slideLayouts/slideLayout715.xml"/><Relationship Id="rId2" Type="http://schemas.openxmlformats.org/officeDocument/2006/relationships/slideLayout" Target="../slideLayouts/slideLayout716.xml"/><Relationship Id="rId3" Type="http://schemas.openxmlformats.org/officeDocument/2006/relationships/slideLayout" Target="../slideLayouts/slideLayout717.xml"/><Relationship Id="rId4" Type="http://schemas.openxmlformats.org/officeDocument/2006/relationships/slideLayout" Target="../slideLayouts/slideLayout718.xml"/><Relationship Id="rId5" Type="http://schemas.openxmlformats.org/officeDocument/2006/relationships/slideLayout" Target="../slideLayouts/slideLayout719.xml"/><Relationship Id="rId6" Type="http://schemas.openxmlformats.org/officeDocument/2006/relationships/slideLayout" Target="../slideLayouts/slideLayout720.xml"/><Relationship Id="rId7" Type="http://schemas.openxmlformats.org/officeDocument/2006/relationships/slideLayout" Target="../slideLayouts/slideLayout721.xml"/><Relationship Id="rId8" Type="http://schemas.openxmlformats.org/officeDocument/2006/relationships/slideLayout" Target="../slideLayouts/slideLayout722.xml"/><Relationship Id="rId9" Type="http://schemas.openxmlformats.org/officeDocument/2006/relationships/slideLayout" Target="../slideLayouts/slideLayout723.xml"/><Relationship Id="rId10" Type="http://schemas.openxmlformats.org/officeDocument/2006/relationships/slideLayout" Target="../slideLayouts/slideLayout72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38.xml"/><Relationship Id="rId12" Type="http://schemas.openxmlformats.org/officeDocument/2006/relationships/slideLayout" Target="../slideLayouts/slideLayout739.xml"/><Relationship Id="rId13" Type="http://schemas.openxmlformats.org/officeDocument/2006/relationships/slideLayout" Target="../slideLayouts/slideLayout740.xml"/><Relationship Id="rId14" Type="http://schemas.openxmlformats.org/officeDocument/2006/relationships/theme" Target="../theme/theme62.xml"/><Relationship Id="rId1" Type="http://schemas.openxmlformats.org/officeDocument/2006/relationships/slideLayout" Target="../slideLayouts/slideLayout728.xml"/><Relationship Id="rId2" Type="http://schemas.openxmlformats.org/officeDocument/2006/relationships/slideLayout" Target="../slideLayouts/slideLayout729.xml"/><Relationship Id="rId3" Type="http://schemas.openxmlformats.org/officeDocument/2006/relationships/slideLayout" Target="../slideLayouts/slideLayout730.xml"/><Relationship Id="rId4" Type="http://schemas.openxmlformats.org/officeDocument/2006/relationships/slideLayout" Target="../slideLayouts/slideLayout731.xml"/><Relationship Id="rId5" Type="http://schemas.openxmlformats.org/officeDocument/2006/relationships/slideLayout" Target="../slideLayouts/slideLayout732.xml"/><Relationship Id="rId6" Type="http://schemas.openxmlformats.org/officeDocument/2006/relationships/slideLayout" Target="../slideLayouts/slideLayout733.xml"/><Relationship Id="rId7" Type="http://schemas.openxmlformats.org/officeDocument/2006/relationships/slideLayout" Target="../slideLayouts/slideLayout734.xml"/><Relationship Id="rId8" Type="http://schemas.openxmlformats.org/officeDocument/2006/relationships/slideLayout" Target="../slideLayouts/slideLayout735.xml"/><Relationship Id="rId9" Type="http://schemas.openxmlformats.org/officeDocument/2006/relationships/slideLayout" Target="../slideLayouts/slideLayout736.xml"/><Relationship Id="rId10" Type="http://schemas.openxmlformats.org/officeDocument/2006/relationships/slideLayout" Target="../slideLayouts/slideLayout737.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1.xml"/><Relationship Id="rId12" Type="http://schemas.openxmlformats.org/officeDocument/2006/relationships/theme" Target="../theme/theme63.xml"/><Relationship Id="rId1" Type="http://schemas.openxmlformats.org/officeDocument/2006/relationships/slideLayout" Target="../slideLayouts/slideLayout741.xml"/><Relationship Id="rId2" Type="http://schemas.openxmlformats.org/officeDocument/2006/relationships/slideLayout" Target="../slideLayouts/slideLayout742.xml"/><Relationship Id="rId3" Type="http://schemas.openxmlformats.org/officeDocument/2006/relationships/slideLayout" Target="../slideLayouts/slideLayout743.xml"/><Relationship Id="rId4" Type="http://schemas.openxmlformats.org/officeDocument/2006/relationships/slideLayout" Target="../slideLayouts/slideLayout744.xml"/><Relationship Id="rId5" Type="http://schemas.openxmlformats.org/officeDocument/2006/relationships/slideLayout" Target="../slideLayouts/slideLayout745.xml"/><Relationship Id="rId6" Type="http://schemas.openxmlformats.org/officeDocument/2006/relationships/slideLayout" Target="../slideLayouts/slideLayout746.xml"/><Relationship Id="rId7" Type="http://schemas.openxmlformats.org/officeDocument/2006/relationships/slideLayout" Target="../slideLayouts/slideLayout747.xml"/><Relationship Id="rId8" Type="http://schemas.openxmlformats.org/officeDocument/2006/relationships/slideLayout" Target="../slideLayouts/slideLayout748.xml"/><Relationship Id="rId9" Type="http://schemas.openxmlformats.org/officeDocument/2006/relationships/slideLayout" Target="../slideLayouts/slideLayout749.xml"/><Relationship Id="rId10" Type="http://schemas.openxmlformats.org/officeDocument/2006/relationships/slideLayout" Target="../slideLayouts/slideLayout750.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2.xml"/><Relationship Id="rId12" Type="http://schemas.openxmlformats.org/officeDocument/2006/relationships/slideLayout" Target="../slideLayouts/slideLayout763.xml"/><Relationship Id="rId13" Type="http://schemas.openxmlformats.org/officeDocument/2006/relationships/slideLayout" Target="../slideLayouts/slideLayout764.xml"/><Relationship Id="rId14" Type="http://schemas.openxmlformats.org/officeDocument/2006/relationships/theme" Target="../theme/theme64.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752.xml"/><Relationship Id="rId2" Type="http://schemas.openxmlformats.org/officeDocument/2006/relationships/slideLayout" Target="../slideLayouts/slideLayout753.xml"/><Relationship Id="rId3" Type="http://schemas.openxmlformats.org/officeDocument/2006/relationships/slideLayout" Target="../slideLayouts/slideLayout754.xml"/><Relationship Id="rId4" Type="http://schemas.openxmlformats.org/officeDocument/2006/relationships/slideLayout" Target="../slideLayouts/slideLayout755.xml"/><Relationship Id="rId5" Type="http://schemas.openxmlformats.org/officeDocument/2006/relationships/slideLayout" Target="../slideLayouts/slideLayout756.xml"/><Relationship Id="rId6" Type="http://schemas.openxmlformats.org/officeDocument/2006/relationships/slideLayout" Target="../slideLayouts/slideLayout757.xml"/><Relationship Id="rId7" Type="http://schemas.openxmlformats.org/officeDocument/2006/relationships/slideLayout" Target="../slideLayouts/slideLayout758.xml"/><Relationship Id="rId8" Type="http://schemas.openxmlformats.org/officeDocument/2006/relationships/slideLayout" Target="../slideLayouts/slideLayout759.xml"/><Relationship Id="rId9" Type="http://schemas.openxmlformats.org/officeDocument/2006/relationships/slideLayout" Target="../slideLayouts/slideLayout760.xml"/><Relationship Id="rId10" Type="http://schemas.openxmlformats.org/officeDocument/2006/relationships/slideLayout" Target="../slideLayouts/slideLayout761.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5.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7.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slideLayout" Target="../slideLayouts/slideLayout815.xml"/><Relationship Id="rId13" Type="http://schemas.openxmlformats.org/officeDocument/2006/relationships/slideLayout" Target="../slideLayouts/slideLayout816.xml"/><Relationship Id="rId14" Type="http://schemas.openxmlformats.org/officeDocument/2006/relationships/theme" Target="../theme/theme68.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27.xml"/><Relationship Id="rId12" Type="http://schemas.openxmlformats.org/officeDocument/2006/relationships/slideLayout" Target="../slideLayouts/slideLayout828.xml"/><Relationship Id="rId13" Type="http://schemas.openxmlformats.org/officeDocument/2006/relationships/slideLayout" Target="../slideLayouts/slideLayout829.xml"/><Relationship Id="rId14" Type="http://schemas.openxmlformats.org/officeDocument/2006/relationships/slideLayout" Target="../slideLayouts/slideLayout830.xml"/><Relationship Id="rId15" Type="http://schemas.openxmlformats.org/officeDocument/2006/relationships/slideLayout" Target="../slideLayouts/slideLayout831.xml"/><Relationship Id="rId16" Type="http://schemas.openxmlformats.org/officeDocument/2006/relationships/theme" Target="../theme/theme69.xml"/><Relationship Id="rId1" Type="http://schemas.openxmlformats.org/officeDocument/2006/relationships/slideLayout" Target="../slideLayouts/slideLayout817.xml"/><Relationship Id="rId2" Type="http://schemas.openxmlformats.org/officeDocument/2006/relationships/slideLayout" Target="../slideLayouts/slideLayout818.xml"/><Relationship Id="rId3" Type="http://schemas.openxmlformats.org/officeDocument/2006/relationships/slideLayout" Target="../slideLayouts/slideLayout819.xml"/><Relationship Id="rId4" Type="http://schemas.openxmlformats.org/officeDocument/2006/relationships/slideLayout" Target="../slideLayouts/slideLayout820.xml"/><Relationship Id="rId5" Type="http://schemas.openxmlformats.org/officeDocument/2006/relationships/slideLayout" Target="../slideLayouts/slideLayout821.xml"/><Relationship Id="rId6" Type="http://schemas.openxmlformats.org/officeDocument/2006/relationships/slideLayout" Target="../slideLayouts/slideLayout822.xml"/><Relationship Id="rId7" Type="http://schemas.openxmlformats.org/officeDocument/2006/relationships/slideLayout" Target="../slideLayouts/slideLayout823.xml"/><Relationship Id="rId8" Type="http://schemas.openxmlformats.org/officeDocument/2006/relationships/slideLayout" Target="../slideLayouts/slideLayout824.xml"/><Relationship Id="rId9" Type="http://schemas.openxmlformats.org/officeDocument/2006/relationships/slideLayout" Target="../slideLayouts/slideLayout825.xml"/><Relationship Id="rId10" Type="http://schemas.openxmlformats.org/officeDocument/2006/relationships/slideLayout" Target="../slideLayouts/slideLayout82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slideLayout" Target="../slideLayouts/slideLayout97.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42.xml"/><Relationship Id="rId12" Type="http://schemas.openxmlformats.org/officeDocument/2006/relationships/slideLayout" Target="../slideLayouts/slideLayout843.xml"/><Relationship Id="rId13" Type="http://schemas.openxmlformats.org/officeDocument/2006/relationships/slideLayout" Target="../slideLayouts/slideLayout844.xml"/><Relationship Id="rId14" Type="http://schemas.openxmlformats.org/officeDocument/2006/relationships/theme" Target="../theme/theme70.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832.xml"/><Relationship Id="rId2" Type="http://schemas.openxmlformats.org/officeDocument/2006/relationships/slideLayout" Target="../slideLayouts/slideLayout833.xml"/><Relationship Id="rId3" Type="http://schemas.openxmlformats.org/officeDocument/2006/relationships/slideLayout" Target="../slideLayouts/slideLayout834.xml"/><Relationship Id="rId4" Type="http://schemas.openxmlformats.org/officeDocument/2006/relationships/slideLayout" Target="../slideLayouts/slideLayout835.xml"/><Relationship Id="rId5" Type="http://schemas.openxmlformats.org/officeDocument/2006/relationships/slideLayout" Target="../slideLayouts/slideLayout836.xml"/><Relationship Id="rId6" Type="http://schemas.openxmlformats.org/officeDocument/2006/relationships/slideLayout" Target="../slideLayouts/slideLayout837.xml"/><Relationship Id="rId7" Type="http://schemas.openxmlformats.org/officeDocument/2006/relationships/slideLayout" Target="../slideLayouts/slideLayout838.xml"/><Relationship Id="rId8" Type="http://schemas.openxmlformats.org/officeDocument/2006/relationships/slideLayout" Target="../slideLayouts/slideLayout839.xml"/><Relationship Id="rId9" Type="http://schemas.openxmlformats.org/officeDocument/2006/relationships/slideLayout" Target="../slideLayouts/slideLayout840.xml"/><Relationship Id="rId10" Type="http://schemas.openxmlformats.org/officeDocument/2006/relationships/slideLayout" Target="../slideLayouts/slideLayout841.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55.xml"/><Relationship Id="rId12" Type="http://schemas.openxmlformats.org/officeDocument/2006/relationships/slideLayout" Target="../slideLayouts/slideLayout856.xml"/><Relationship Id="rId13" Type="http://schemas.openxmlformats.org/officeDocument/2006/relationships/slideLayout" Target="../slideLayouts/slideLayout857.xml"/><Relationship Id="rId14" Type="http://schemas.openxmlformats.org/officeDocument/2006/relationships/theme" Target="../theme/theme71.xml"/><Relationship Id="rId1" Type="http://schemas.openxmlformats.org/officeDocument/2006/relationships/slideLayout" Target="../slideLayouts/slideLayout845.xml"/><Relationship Id="rId2" Type="http://schemas.openxmlformats.org/officeDocument/2006/relationships/slideLayout" Target="../slideLayouts/slideLayout846.xml"/><Relationship Id="rId3" Type="http://schemas.openxmlformats.org/officeDocument/2006/relationships/slideLayout" Target="../slideLayouts/slideLayout847.xml"/><Relationship Id="rId4" Type="http://schemas.openxmlformats.org/officeDocument/2006/relationships/slideLayout" Target="../slideLayouts/slideLayout848.xml"/><Relationship Id="rId5" Type="http://schemas.openxmlformats.org/officeDocument/2006/relationships/slideLayout" Target="../slideLayouts/slideLayout849.xml"/><Relationship Id="rId6" Type="http://schemas.openxmlformats.org/officeDocument/2006/relationships/slideLayout" Target="../slideLayouts/slideLayout850.xml"/><Relationship Id="rId7" Type="http://schemas.openxmlformats.org/officeDocument/2006/relationships/slideLayout" Target="../slideLayouts/slideLayout851.xml"/><Relationship Id="rId8" Type="http://schemas.openxmlformats.org/officeDocument/2006/relationships/slideLayout" Target="../slideLayouts/slideLayout852.xml"/><Relationship Id="rId9" Type="http://schemas.openxmlformats.org/officeDocument/2006/relationships/slideLayout" Target="../slideLayouts/slideLayout853.xml"/><Relationship Id="rId10" Type="http://schemas.openxmlformats.org/officeDocument/2006/relationships/slideLayout" Target="../slideLayouts/slideLayout854.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68.xml"/><Relationship Id="rId12" Type="http://schemas.openxmlformats.org/officeDocument/2006/relationships/theme" Target="../theme/theme72.xml"/><Relationship Id="rId1" Type="http://schemas.openxmlformats.org/officeDocument/2006/relationships/slideLayout" Target="../slideLayouts/slideLayout858.xml"/><Relationship Id="rId2" Type="http://schemas.openxmlformats.org/officeDocument/2006/relationships/slideLayout" Target="../slideLayouts/slideLayout859.xml"/><Relationship Id="rId3" Type="http://schemas.openxmlformats.org/officeDocument/2006/relationships/slideLayout" Target="../slideLayouts/slideLayout860.xml"/><Relationship Id="rId4" Type="http://schemas.openxmlformats.org/officeDocument/2006/relationships/slideLayout" Target="../slideLayouts/slideLayout861.xml"/><Relationship Id="rId5" Type="http://schemas.openxmlformats.org/officeDocument/2006/relationships/slideLayout" Target="../slideLayouts/slideLayout862.xml"/><Relationship Id="rId6" Type="http://schemas.openxmlformats.org/officeDocument/2006/relationships/slideLayout" Target="../slideLayouts/slideLayout863.xml"/><Relationship Id="rId7" Type="http://schemas.openxmlformats.org/officeDocument/2006/relationships/slideLayout" Target="../slideLayouts/slideLayout864.xml"/><Relationship Id="rId8" Type="http://schemas.openxmlformats.org/officeDocument/2006/relationships/slideLayout" Target="../slideLayouts/slideLayout865.xml"/><Relationship Id="rId9" Type="http://schemas.openxmlformats.org/officeDocument/2006/relationships/slideLayout" Target="../slideLayouts/slideLayout866.xml"/><Relationship Id="rId10" Type="http://schemas.openxmlformats.org/officeDocument/2006/relationships/slideLayout" Target="../slideLayouts/slideLayout86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79.xml"/><Relationship Id="rId12" Type="http://schemas.openxmlformats.org/officeDocument/2006/relationships/slideLayout" Target="../slideLayouts/slideLayout880.xml"/><Relationship Id="rId13" Type="http://schemas.openxmlformats.org/officeDocument/2006/relationships/slideLayout" Target="../slideLayouts/slideLayout881.xml"/><Relationship Id="rId14" Type="http://schemas.openxmlformats.org/officeDocument/2006/relationships/theme" Target="../theme/theme73.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869.xml"/><Relationship Id="rId2" Type="http://schemas.openxmlformats.org/officeDocument/2006/relationships/slideLayout" Target="../slideLayouts/slideLayout870.xml"/><Relationship Id="rId3" Type="http://schemas.openxmlformats.org/officeDocument/2006/relationships/slideLayout" Target="../slideLayouts/slideLayout871.xml"/><Relationship Id="rId4" Type="http://schemas.openxmlformats.org/officeDocument/2006/relationships/slideLayout" Target="../slideLayouts/slideLayout872.xml"/><Relationship Id="rId5" Type="http://schemas.openxmlformats.org/officeDocument/2006/relationships/slideLayout" Target="../slideLayouts/slideLayout873.xml"/><Relationship Id="rId6" Type="http://schemas.openxmlformats.org/officeDocument/2006/relationships/slideLayout" Target="../slideLayouts/slideLayout874.xml"/><Relationship Id="rId7" Type="http://schemas.openxmlformats.org/officeDocument/2006/relationships/slideLayout" Target="../slideLayouts/slideLayout875.xml"/><Relationship Id="rId8" Type="http://schemas.openxmlformats.org/officeDocument/2006/relationships/slideLayout" Target="../slideLayouts/slideLayout876.xml"/><Relationship Id="rId9" Type="http://schemas.openxmlformats.org/officeDocument/2006/relationships/slideLayout" Target="../slideLayouts/slideLayout877.xml"/><Relationship Id="rId10" Type="http://schemas.openxmlformats.org/officeDocument/2006/relationships/slideLayout" Target="../slideLayouts/slideLayout87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slideLayout" Target="../slideLayouts/slideLayout893.xml"/><Relationship Id="rId13" Type="http://schemas.openxmlformats.org/officeDocument/2006/relationships/slideLayout" Target="../slideLayouts/slideLayout894.xml"/><Relationship Id="rId14" Type="http://schemas.openxmlformats.org/officeDocument/2006/relationships/theme" Target="../theme/theme74.xml"/><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05.xml"/><Relationship Id="rId12" Type="http://schemas.openxmlformats.org/officeDocument/2006/relationships/slideLayout" Target="../slideLayouts/slideLayout906.xml"/><Relationship Id="rId13" Type="http://schemas.openxmlformats.org/officeDocument/2006/relationships/slideLayout" Target="../slideLayouts/slideLayout907.xml"/><Relationship Id="rId14" Type="http://schemas.openxmlformats.org/officeDocument/2006/relationships/theme" Target="../theme/theme75.xml"/><Relationship Id="rId15" Type="http://schemas.openxmlformats.org/officeDocument/2006/relationships/tags" Target="../tags/tag746.xml"/><Relationship Id="rId16" Type="http://schemas.openxmlformats.org/officeDocument/2006/relationships/tags" Target="../tags/tag747.xml"/><Relationship Id="rId17" Type="http://schemas.openxmlformats.org/officeDocument/2006/relationships/tags" Target="../tags/tag748.xml"/><Relationship Id="rId1" Type="http://schemas.openxmlformats.org/officeDocument/2006/relationships/slideLayout" Target="../slideLayouts/slideLayout895.xml"/><Relationship Id="rId2" Type="http://schemas.openxmlformats.org/officeDocument/2006/relationships/slideLayout" Target="../slideLayouts/slideLayout896.xml"/><Relationship Id="rId3" Type="http://schemas.openxmlformats.org/officeDocument/2006/relationships/slideLayout" Target="../slideLayouts/slideLayout897.xml"/><Relationship Id="rId4" Type="http://schemas.openxmlformats.org/officeDocument/2006/relationships/slideLayout" Target="../slideLayouts/slideLayout898.xml"/><Relationship Id="rId5" Type="http://schemas.openxmlformats.org/officeDocument/2006/relationships/slideLayout" Target="../slideLayouts/slideLayout899.xml"/><Relationship Id="rId6" Type="http://schemas.openxmlformats.org/officeDocument/2006/relationships/slideLayout" Target="../slideLayouts/slideLayout900.xml"/><Relationship Id="rId7" Type="http://schemas.openxmlformats.org/officeDocument/2006/relationships/slideLayout" Target="../slideLayouts/slideLayout901.xml"/><Relationship Id="rId8" Type="http://schemas.openxmlformats.org/officeDocument/2006/relationships/slideLayout" Target="../slideLayouts/slideLayout902.xml"/><Relationship Id="rId9" Type="http://schemas.openxmlformats.org/officeDocument/2006/relationships/slideLayout" Target="../slideLayouts/slideLayout903.xml"/><Relationship Id="rId10" Type="http://schemas.openxmlformats.org/officeDocument/2006/relationships/slideLayout" Target="../slideLayouts/slideLayout904.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18.xml"/><Relationship Id="rId12" Type="http://schemas.openxmlformats.org/officeDocument/2006/relationships/slideLayout" Target="../slideLayouts/slideLayout919.xml"/><Relationship Id="rId13" Type="http://schemas.openxmlformats.org/officeDocument/2006/relationships/slideLayout" Target="../slideLayouts/slideLayout920.xml"/><Relationship Id="rId14" Type="http://schemas.openxmlformats.org/officeDocument/2006/relationships/theme" Target="../theme/theme76.xml"/><Relationship Id="rId15" Type="http://schemas.openxmlformats.org/officeDocument/2006/relationships/tags" Target="../tags/tag749.xml"/><Relationship Id="rId16" Type="http://schemas.openxmlformats.org/officeDocument/2006/relationships/tags" Target="../tags/tag750.xml"/><Relationship Id="rId17" Type="http://schemas.openxmlformats.org/officeDocument/2006/relationships/tags" Target="../tags/tag751.xml"/><Relationship Id="rId1" Type="http://schemas.openxmlformats.org/officeDocument/2006/relationships/slideLayout" Target="../slideLayouts/slideLayout908.xml"/><Relationship Id="rId2" Type="http://schemas.openxmlformats.org/officeDocument/2006/relationships/slideLayout" Target="../slideLayouts/slideLayout909.xml"/><Relationship Id="rId3" Type="http://schemas.openxmlformats.org/officeDocument/2006/relationships/slideLayout" Target="../slideLayouts/slideLayout910.xml"/><Relationship Id="rId4" Type="http://schemas.openxmlformats.org/officeDocument/2006/relationships/slideLayout" Target="../slideLayouts/slideLayout911.xml"/><Relationship Id="rId5" Type="http://schemas.openxmlformats.org/officeDocument/2006/relationships/slideLayout" Target="../slideLayouts/slideLayout912.xml"/><Relationship Id="rId6" Type="http://schemas.openxmlformats.org/officeDocument/2006/relationships/slideLayout" Target="../slideLayouts/slideLayout913.xml"/><Relationship Id="rId7" Type="http://schemas.openxmlformats.org/officeDocument/2006/relationships/slideLayout" Target="../slideLayouts/slideLayout914.xml"/><Relationship Id="rId8" Type="http://schemas.openxmlformats.org/officeDocument/2006/relationships/slideLayout" Target="../slideLayouts/slideLayout915.xml"/><Relationship Id="rId9" Type="http://schemas.openxmlformats.org/officeDocument/2006/relationships/slideLayout" Target="../slideLayouts/slideLayout916.xml"/><Relationship Id="rId10" Type="http://schemas.openxmlformats.org/officeDocument/2006/relationships/slideLayout" Target="../slideLayouts/slideLayout917.xml"/></Relationships>
</file>

<file path=ppt/slideMasters/_rels/slideMaster77.xml.rels><?xml version="1.0" encoding="UTF-8" standalone="yes"?>
<Relationships xmlns="http://schemas.openxmlformats.org/package/2006/relationships"><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theme" Target="../theme/theme77.xml"/><Relationship Id="rId1" Type="http://schemas.openxmlformats.org/officeDocument/2006/relationships/slideLayout" Target="../slideLayouts/slideLayout921.xml"/><Relationship Id="rId2" Type="http://schemas.openxmlformats.org/officeDocument/2006/relationships/slideLayout" Target="../slideLayouts/slideLayout92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37.xml"/><Relationship Id="rId12" Type="http://schemas.openxmlformats.org/officeDocument/2006/relationships/theme" Target="../theme/theme78.xml"/><Relationship Id="rId1" Type="http://schemas.openxmlformats.org/officeDocument/2006/relationships/slideLayout" Target="../slideLayouts/slideLayout927.xml"/><Relationship Id="rId2" Type="http://schemas.openxmlformats.org/officeDocument/2006/relationships/slideLayout" Target="../slideLayouts/slideLayout928.xml"/><Relationship Id="rId3" Type="http://schemas.openxmlformats.org/officeDocument/2006/relationships/slideLayout" Target="../slideLayouts/slideLayout929.xml"/><Relationship Id="rId4" Type="http://schemas.openxmlformats.org/officeDocument/2006/relationships/slideLayout" Target="../slideLayouts/slideLayout930.xml"/><Relationship Id="rId5" Type="http://schemas.openxmlformats.org/officeDocument/2006/relationships/slideLayout" Target="../slideLayouts/slideLayout931.xml"/><Relationship Id="rId6" Type="http://schemas.openxmlformats.org/officeDocument/2006/relationships/slideLayout" Target="../slideLayouts/slideLayout932.xml"/><Relationship Id="rId7" Type="http://schemas.openxmlformats.org/officeDocument/2006/relationships/slideLayout" Target="../slideLayouts/slideLayout933.xml"/><Relationship Id="rId8" Type="http://schemas.openxmlformats.org/officeDocument/2006/relationships/slideLayout" Target="../slideLayouts/slideLayout934.xml"/><Relationship Id="rId9" Type="http://schemas.openxmlformats.org/officeDocument/2006/relationships/slideLayout" Target="../slideLayouts/slideLayout935.xml"/><Relationship Id="rId10" Type="http://schemas.openxmlformats.org/officeDocument/2006/relationships/slideLayout" Target="../slideLayouts/slideLayout93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slideLayout" Target="../slideLayouts/slideLayout122.xml"/><Relationship Id="rId13" Type="http://schemas.openxmlformats.org/officeDocument/2006/relationships/slideLayout" Target="../slideLayouts/slideLayout123.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352" r:id="rId1"/>
    <p:sldLayoutId id="2147526353" r:id="rId2"/>
    <p:sldLayoutId id="2147526354" r:id="rId3"/>
    <p:sldLayoutId id="2147526355" r:id="rId4"/>
    <p:sldLayoutId id="2147526356" r:id="rId5"/>
    <p:sldLayoutId id="2147526357" r:id="rId6"/>
    <p:sldLayoutId id="2147526358" r:id="rId7"/>
    <p:sldLayoutId id="2147526359" r:id="rId8"/>
    <p:sldLayoutId id="2147526360" r:id="rId9"/>
    <p:sldLayoutId id="2147526361" r:id="rId10"/>
    <p:sldLayoutId id="2147526362" r:id="rId11"/>
    <p:sldLayoutId id="2147526363" r:id="rId12"/>
    <p:sldLayoutId id="2147526364" r:id="rId13"/>
    <p:sldLayoutId id="214752747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467" r:id="rId1"/>
    <p:sldLayoutId id="2147526468" r:id="rId2"/>
    <p:sldLayoutId id="2147526469" r:id="rId3"/>
    <p:sldLayoutId id="2147526470" r:id="rId4"/>
    <p:sldLayoutId id="2147526471" r:id="rId5"/>
    <p:sldLayoutId id="2147526472" r:id="rId6"/>
    <p:sldLayoutId id="2147526473" r:id="rId7"/>
    <p:sldLayoutId id="2147526474" r:id="rId8"/>
    <p:sldLayoutId id="2147526475" r:id="rId9"/>
    <p:sldLayoutId id="2147526476" r:id="rId10"/>
    <p:sldLayoutId id="2147526477" r:id="rId11"/>
    <p:sldLayoutId id="2147526478" r:id="rId12"/>
    <p:sldLayoutId id="21475264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8DE6F0E9-49A7-B74F-A77E-929968FCEA1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80" r:id="rId1"/>
    <p:sldLayoutId id="2147526481" r:id="rId2"/>
    <p:sldLayoutId id="2147526482" r:id="rId3"/>
    <p:sldLayoutId id="2147526483" r:id="rId4"/>
    <p:sldLayoutId id="2147526484" r:id="rId5"/>
    <p:sldLayoutId id="2147526485" r:id="rId6"/>
    <p:sldLayoutId id="2147526486" r:id="rId7"/>
    <p:sldLayoutId id="2147526487" r:id="rId8"/>
    <p:sldLayoutId id="2147526488" r:id="rId9"/>
    <p:sldLayoutId id="2147526489" r:id="rId10"/>
    <p:sldLayoutId id="2147526490" r:id="rId11"/>
    <p:sldLayoutId id="2147526491" r:id="rId12"/>
    <p:sldLayoutId id="214752649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24F7A55A-2FC6-2B4C-8131-218D2C583668}"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54F20169-12C7-4D4D-AAF8-B0E633AA670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840" r:id="rId1"/>
    <p:sldLayoutId id="2147526841" r:id="rId2"/>
    <p:sldLayoutId id="2147526842" r:id="rId3"/>
    <p:sldLayoutId id="2147526843" r:id="rId4"/>
    <p:sldLayoutId id="2147526844" r:id="rId5"/>
    <p:sldLayoutId id="2147526845" r:id="rId6"/>
    <p:sldLayoutId id="2147526846" r:id="rId7"/>
    <p:sldLayoutId id="2147526847" r:id="rId8"/>
    <p:sldLayoutId id="2147526848" r:id="rId9"/>
    <p:sldLayoutId id="2147526849" r:id="rId10"/>
    <p:sldLayoutId id="2147526850"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5" tIns="45709" rIns="91415"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5" tIns="45709" rIns="91415" bIns="45709" numCol="1" anchor="t" anchorCtr="0" compatLnSpc="1">
            <a:prstTxWarp prst="textNoShape">
              <a:avLst/>
            </a:prstTxWarp>
          </a:bodyPr>
          <a:lstStyle>
            <a:lvl1pPr algn="r" eaLnBrk="0" hangingPunct="0">
              <a:defRPr sz="1400" b="0">
                <a:latin typeface="Times New Roman" charset="0"/>
              </a:defRPr>
            </a:lvl1pPr>
          </a:lstStyle>
          <a:p>
            <a:pPr>
              <a:defRPr/>
            </a:pPr>
            <a:fld id="{596AB894-CDDC-6A44-9B5C-D36822BA541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493" r:id="rId1"/>
    <p:sldLayoutId id="2147526494" r:id="rId2"/>
    <p:sldLayoutId id="2147526495" r:id="rId3"/>
    <p:sldLayoutId id="2147526496" r:id="rId4"/>
    <p:sldLayoutId id="2147526497" r:id="rId5"/>
    <p:sldLayoutId id="2147526498" r:id="rId6"/>
    <p:sldLayoutId id="2147526499" r:id="rId7"/>
    <p:sldLayoutId id="2147526500" r:id="rId8"/>
    <p:sldLayoutId id="2147526501" r:id="rId9"/>
    <p:sldLayoutId id="2147526502" r:id="rId10"/>
    <p:sldLayoutId id="2147526503" r:id="rId11"/>
  </p:sldLayoutIdLst>
  <p:hf hdr="0" ftr="0" dt="0"/>
  <p:txStyles>
    <p:titleStyle>
      <a:lvl1pPr algn="ctr" defTabSz="911225"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4400">
          <a:solidFill>
            <a:schemeClr val="tx1"/>
          </a:solidFill>
          <a:latin typeface="Arial" pitchFamily="-65" charset="0"/>
        </a:defRPr>
      </a:lvl6pPr>
      <a:lvl7pPr marL="914254" algn="ctr" defTabSz="912667" rtl="0" eaLnBrk="1" fontAlgn="base" hangingPunct="1">
        <a:spcBef>
          <a:spcPct val="0"/>
        </a:spcBef>
        <a:spcAft>
          <a:spcPct val="0"/>
        </a:spcAft>
        <a:defRPr sz="4400">
          <a:solidFill>
            <a:schemeClr val="tx1"/>
          </a:solidFill>
          <a:latin typeface="Arial" pitchFamily="-65" charset="0"/>
        </a:defRPr>
      </a:lvl7pPr>
      <a:lvl8pPr marL="1371381" algn="ctr" defTabSz="912667" rtl="0" eaLnBrk="1" fontAlgn="base" hangingPunct="1">
        <a:spcBef>
          <a:spcPct val="0"/>
        </a:spcBef>
        <a:spcAft>
          <a:spcPct val="0"/>
        </a:spcAft>
        <a:defRPr sz="4400">
          <a:solidFill>
            <a:schemeClr val="tx1"/>
          </a:solidFill>
          <a:latin typeface="Arial" pitchFamily="-65" charset="0"/>
        </a:defRPr>
      </a:lvl8pPr>
      <a:lvl9pPr marL="1828507" algn="ctr" defTabSz="912667" rtl="0" eaLnBrk="1" fontAlgn="base" hangingPunct="1">
        <a:spcBef>
          <a:spcPct val="0"/>
        </a:spcBef>
        <a:spcAft>
          <a:spcPct val="0"/>
        </a:spcAft>
        <a:defRPr sz="4400">
          <a:solidFill>
            <a:schemeClr val="tx1"/>
          </a:solidFill>
          <a:latin typeface="Arial" pitchFamily="-65" charset="0"/>
        </a:defRPr>
      </a:lvl9pPr>
    </p:titleStyle>
    <p:bodyStyle>
      <a:lvl1pPr marL="341313" indent="-341313" algn="l" defTabSz="911225"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18054E68-6C07-1048-BEC9-0DE8EF7DE902}" type="slidenum">
              <a:rPr lang="en-US">
                <a:solidFill>
                  <a:schemeClr val="folHlink"/>
                </a:solidFill>
              </a:rPr>
              <a:pPr defTabSz="911225"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26504" r:id="rId1"/>
    <p:sldLayoutId id="2147526505" r:id="rId2"/>
    <p:sldLayoutId id="2147526506" r:id="rId3"/>
    <p:sldLayoutId id="2147526507" r:id="rId4"/>
    <p:sldLayoutId id="2147526508" r:id="rId5"/>
    <p:sldLayoutId id="2147526509" r:id="rId6"/>
    <p:sldLayoutId id="2147526510" r:id="rId7"/>
    <p:sldLayoutId id="2147526511" r:id="rId8"/>
    <p:sldLayoutId id="2147526512" r:id="rId9"/>
    <p:sldLayoutId id="2147526513" r:id="rId10"/>
    <p:sldLayoutId id="2147526514" r:id="rId11"/>
  </p:sldLayoutIdLst>
  <p:transition xmlns:p14="http://schemas.microsoft.com/office/powerpoint/2010/main"/>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5" tIns="45703" rIns="91405" bIns="45703" numCol="1" anchor="t" anchorCtr="0" compatLnSpc="1">
            <a:prstTxWarp prst="textNoShape">
              <a:avLst/>
            </a:prstTxWarp>
          </a:bodyPr>
          <a:lstStyle>
            <a:lvl1pPr algn="r">
              <a:defRPr sz="1400" b="0"/>
            </a:lvl1pPr>
          </a:lstStyle>
          <a:p>
            <a:pPr>
              <a:defRPr/>
            </a:pPr>
            <a:fld id="{3F6088F2-3316-9E49-848D-CBE90599F56C}"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0" y="6248400"/>
            <a:ext cx="604838" cy="488950"/>
          </a:xfrm>
          <a:prstGeom prst="rect">
            <a:avLst/>
          </a:prstGeom>
          <a:noFill/>
          <a:ln w="9525">
            <a:noFill/>
            <a:miter lim="800000"/>
            <a:headEnd/>
            <a:tailEnd/>
          </a:ln>
          <a:effectLst/>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4255175B-81D5-D946-BF27-DF037E3B1AD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5" tIns="45713" rIns="91425" bIns="45713"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15" r:id="rId1"/>
    <p:sldLayoutId id="2147526516" r:id="rId2"/>
    <p:sldLayoutId id="2147526517" r:id="rId3"/>
    <p:sldLayoutId id="2147526518" r:id="rId4"/>
    <p:sldLayoutId id="2147526519" r:id="rId5"/>
    <p:sldLayoutId id="2147526520" r:id="rId6"/>
    <p:sldLayoutId id="2147526521" r:id="rId7"/>
    <p:sldLayoutId id="2147526522" r:id="rId8"/>
    <p:sldLayoutId id="2147526523" r:id="rId9"/>
    <p:sldLayoutId id="2147526524" r:id="rId10"/>
    <p:sldLayoutId id="2147526525" r:id="rId11"/>
  </p:sldLayoutIdLst>
  <p:hf hdr="0" ftr="0" dt="0"/>
  <p:txStyles>
    <p:titleStyle>
      <a:lvl1pPr algn="l" defTabSz="911225"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200">
          <a:solidFill>
            <a:schemeClr val="tx2"/>
          </a:solidFill>
          <a:latin typeface="ITC Officina Sans Book" pitchFamily="34" charset="0"/>
        </a:defRPr>
      </a:lvl6pPr>
      <a:lvl7pPr marL="914254" algn="l" defTabSz="912667" rtl="0" eaLnBrk="1" fontAlgn="base" hangingPunct="1">
        <a:spcBef>
          <a:spcPct val="0"/>
        </a:spcBef>
        <a:spcAft>
          <a:spcPct val="0"/>
        </a:spcAft>
        <a:defRPr sz="2200">
          <a:solidFill>
            <a:schemeClr val="tx2"/>
          </a:solidFill>
          <a:latin typeface="ITC Officina Sans Book" pitchFamily="34" charset="0"/>
        </a:defRPr>
      </a:lvl7pPr>
      <a:lvl8pPr marL="1371381" algn="l" defTabSz="912667" rtl="0" eaLnBrk="1" fontAlgn="base" hangingPunct="1">
        <a:spcBef>
          <a:spcPct val="0"/>
        </a:spcBef>
        <a:spcAft>
          <a:spcPct val="0"/>
        </a:spcAft>
        <a:defRPr sz="2200">
          <a:solidFill>
            <a:schemeClr val="tx2"/>
          </a:solidFill>
          <a:latin typeface="ITC Officina Sans Book" pitchFamily="34" charset="0"/>
        </a:defRPr>
      </a:lvl8pPr>
      <a:lvl9pPr marL="1828507" algn="l" defTabSz="912667" rtl="0" eaLnBrk="1" fontAlgn="base" hangingPunct="1">
        <a:spcBef>
          <a:spcPct val="0"/>
        </a:spcBef>
        <a:spcAft>
          <a:spcPct val="0"/>
        </a:spcAft>
        <a:defRPr sz="2200">
          <a:solidFill>
            <a:schemeClr val="tx2"/>
          </a:solidFill>
          <a:latin typeface="ITC Officina Sans Book" pitchFamily="34" charset="0"/>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63" indent="-28416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413" indent="-228600" algn="l" defTabSz="911225"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613" indent="-227013" algn="l" defTabSz="911225"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813" indent="-227013" algn="l" defTabSz="911225"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850"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5" tIns="45703" rIns="91405" bIns="45703" numCol="1" anchor="t" anchorCtr="0" compatLnSpc="1">
            <a:prstTxWarp prst="textNoShape">
              <a:avLst/>
            </a:prstTxWarp>
          </a:bodyPr>
          <a:lstStyle>
            <a:lvl1pPr algn="r">
              <a:defRPr sz="1400" b="0"/>
            </a:lvl1pPr>
          </a:lstStyle>
          <a:p>
            <a:pPr>
              <a:defRPr/>
            </a:pPr>
            <a:fld id="{926883CA-0E91-A943-AB35-98A64D0F156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1D39024D-02AB-2E46-A45B-3458AAAF5397}"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5" tIns="45709" rIns="91415" bIns="45709" anchor="ctr"/>
          <a:lstStyle/>
          <a:p>
            <a:pPr defTabSz="911225"/>
            <a:endParaRPr 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405" tIns="45703" rIns="91405" bIns="45703">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5" tIns="45703" rIns="91405" bIns="45703"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26526" r:id="rId1"/>
    <p:sldLayoutId id="2147526527" r:id="rId2"/>
    <p:sldLayoutId id="2147526528" r:id="rId3"/>
    <p:sldLayoutId id="2147526529" r:id="rId4"/>
    <p:sldLayoutId id="2147526530" r:id="rId5"/>
    <p:sldLayoutId id="2147526531" r:id="rId6"/>
    <p:sldLayoutId id="2147526532" r:id="rId7"/>
    <p:sldLayoutId id="2147526533" r:id="rId8"/>
    <p:sldLayoutId id="2147526534" r:id="rId9"/>
    <p:sldLayoutId id="2147526535" r:id="rId10"/>
    <p:sldLayoutId id="2147526536" r:id="rId11"/>
  </p:sldLayoutIdLst>
  <p:timing>
    <p:tnLst>
      <p:par>
        <p:cTn xmlns:p14="http://schemas.microsoft.com/office/powerpoint/2010/main" id="1" dur="indefinite" restart="never" nodeType="tmRoot"/>
      </p:par>
    </p:tnLst>
  </p:timing>
  <p:hf hdr="0" ftr="0" dt="0"/>
  <p:txStyles>
    <p:titleStyle>
      <a:lvl1pPr algn="l" defTabSz="911225" rtl="0" eaLnBrk="0" fontAlgn="base" hangingPunct="0">
        <a:spcBef>
          <a:spcPct val="0"/>
        </a:spcBef>
        <a:spcAft>
          <a:spcPct val="0"/>
        </a:spcAft>
        <a:defRPr sz="2000">
          <a:solidFill>
            <a:schemeClr val="tx2"/>
          </a:solidFill>
          <a:latin typeface="+mj-lt"/>
          <a:ea typeface="+mj-ea"/>
          <a:cs typeface="+mj-cs"/>
        </a:defRPr>
      </a:lvl1pPr>
      <a:lvl2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54"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81"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507" algn="l" defTabSz="912667"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313" indent="-341313" algn="l" defTabSz="911225"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63" indent="-284163" algn="l" defTabSz="911225"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413" indent="-228600" algn="l" defTabSz="911225" rtl="0" eaLnBrk="0" fontAlgn="base" hangingPunct="0">
        <a:spcBef>
          <a:spcPct val="20000"/>
        </a:spcBef>
        <a:spcAft>
          <a:spcPct val="0"/>
        </a:spcAft>
        <a:buChar char="•"/>
        <a:defRPr sz="1200">
          <a:solidFill>
            <a:schemeClr val="tx1"/>
          </a:solidFill>
          <a:latin typeface="+mn-lt"/>
          <a:ea typeface="+mn-ea"/>
        </a:defRPr>
      </a:lvl3pPr>
      <a:lvl4pPr marL="1598613" indent="-227013" algn="l" defTabSz="911225" rtl="0" eaLnBrk="0" fontAlgn="base" hangingPunct="0">
        <a:spcBef>
          <a:spcPct val="20000"/>
        </a:spcBef>
        <a:spcAft>
          <a:spcPct val="0"/>
        </a:spcAft>
        <a:buChar char="–"/>
        <a:defRPr sz="1000">
          <a:solidFill>
            <a:schemeClr val="tx1"/>
          </a:solidFill>
          <a:latin typeface="+mn-lt"/>
          <a:ea typeface="+mn-ea"/>
        </a:defRPr>
      </a:lvl4pPr>
      <a:lvl5pPr marL="2055813" indent="-227013" algn="l" defTabSz="911225" rtl="0" eaLnBrk="0" fontAlgn="base" hangingPunct="0">
        <a:spcBef>
          <a:spcPct val="20000"/>
        </a:spcBef>
        <a:spcAft>
          <a:spcPct val="0"/>
        </a:spcAft>
        <a:buChar char="»"/>
        <a:defRPr sz="800">
          <a:solidFill>
            <a:schemeClr val="tx1"/>
          </a:solidFill>
          <a:latin typeface="+mn-lt"/>
          <a:ea typeface="+mn-ea"/>
        </a:defRPr>
      </a:lvl5pPr>
      <a:lvl6pPr marL="2514198" indent="-228563" algn="l" defTabSz="912667" rtl="0" eaLnBrk="1" fontAlgn="base" hangingPunct="1">
        <a:spcBef>
          <a:spcPct val="20000"/>
        </a:spcBef>
        <a:spcAft>
          <a:spcPct val="0"/>
        </a:spcAft>
        <a:buChar char="»"/>
        <a:defRPr sz="800">
          <a:solidFill>
            <a:schemeClr val="tx1"/>
          </a:solidFill>
          <a:latin typeface="+mn-lt"/>
          <a:ea typeface="+mn-ea"/>
        </a:defRPr>
      </a:lvl6pPr>
      <a:lvl7pPr marL="2971325" indent="-228563" algn="l" defTabSz="912667" rtl="0" eaLnBrk="1" fontAlgn="base" hangingPunct="1">
        <a:spcBef>
          <a:spcPct val="20000"/>
        </a:spcBef>
        <a:spcAft>
          <a:spcPct val="0"/>
        </a:spcAft>
        <a:buChar char="»"/>
        <a:defRPr sz="800">
          <a:solidFill>
            <a:schemeClr val="tx1"/>
          </a:solidFill>
          <a:latin typeface="+mn-lt"/>
          <a:ea typeface="+mn-ea"/>
        </a:defRPr>
      </a:lvl7pPr>
      <a:lvl8pPr marL="3428451" indent="-228563" algn="l" defTabSz="912667" rtl="0" eaLnBrk="1" fontAlgn="base" hangingPunct="1">
        <a:spcBef>
          <a:spcPct val="20000"/>
        </a:spcBef>
        <a:spcAft>
          <a:spcPct val="0"/>
        </a:spcAft>
        <a:buChar char="»"/>
        <a:defRPr sz="800">
          <a:solidFill>
            <a:schemeClr val="tx1"/>
          </a:solidFill>
          <a:latin typeface="+mn-lt"/>
          <a:ea typeface="+mn-ea"/>
        </a:defRPr>
      </a:lvl8pPr>
      <a:lvl9pPr marL="3885578" indent="-228563" algn="l" defTabSz="912667"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26851" r:id="rId1"/>
  </p:sldLayoutIdLst>
  <p:hf hdr="0" dt="0"/>
  <p:txStyles>
    <p:titleStyle>
      <a:lvl1pPr algn="l" defTabSz="911225" rtl="0" eaLnBrk="0" fontAlgn="base" hangingPunct="0">
        <a:spcBef>
          <a:spcPct val="0"/>
        </a:spcBef>
        <a:spcAft>
          <a:spcPct val="0"/>
        </a:spcAft>
        <a:defRPr sz="1900" b="1">
          <a:solidFill>
            <a:schemeClr val="tx2"/>
          </a:solidFill>
          <a:latin typeface="Arial" pitchFamily="-65" charset="0"/>
          <a:ea typeface="+mj-ea"/>
          <a:cs typeface="+mj-cs"/>
        </a:defRPr>
      </a:lvl1pPr>
      <a:lvl2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225"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27" algn="l" defTabSz="912667" rtl="0" eaLnBrk="1" fontAlgn="base" hangingPunct="1">
        <a:spcBef>
          <a:spcPct val="0"/>
        </a:spcBef>
        <a:spcAft>
          <a:spcPct val="0"/>
        </a:spcAft>
        <a:defRPr sz="1900" b="1">
          <a:solidFill>
            <a:schemeClr val="tx2"/>
          </a:solidFill>
          <a:latin typeface="Arial" pitchFamily="-65" charset="0"/>
        </a:defRPr>
      </a:lvl6pPr>
      <a:lvl7pPr marL="914254" algn="l" defTabSz="912667" rtl="0" eaLnBrk="1" fontAlgn="base" hangingPunct="1">
        <a:spcBef>
          <a:spcPct val="0"/>
        </a:spcBef>
        <a:spcAft>
          <a:spcPct val="0"/>
        </a:spcAft>
        <a:defRPr sz="1900" b="1">
          <a:solidFill>
            <a:schemeClr val="tx2"/>
          </a:solidFill>
          <a:latin typeface="Arial" pitchFamily="-65" charset="0"/>
        </a:defRPr>
      </a:lvl7pPr>
      <a:lvl8pPr marL="1371381" algn="l" defTabSz="912667" rtl="0" eaLnBrk="1" fontAlgn="base" hangingPunct="1">
        <a:spcBef>
          <a:spcPct val="0"/>
        </a:spcBef>
        <a:spcAft>
          <a:spcPct val="0"/>
        </a:spcAft>
        <a:defRPr sz="1900" b="1">
          <a:solidFill>
            <a:schemeClr val="tx2"/>
          </a:solidFill>
          <a:latin typeface="Arial" pitchFamily="-65" charset="0"/>
        </a:defRPr>
      </a:lvl8pPr>
      <a:lvl9pPr marL="1828507" algn="l" defTabSz="912667" rtl="0" eaLnBrk="1" fontAlgn="base" hangingPunct="1">
        <a:spcBef>
          <a:spcPct val="0"/>
        </a:spcBef>
        <a:spcAft>
          <a:spcPct val="0"/>
        </a:spcAft>
        <a:defRPr sz="1900" b="1">
          <a:solidFill>
            <a:schemeClr val="tx2"/>
          </a:solidFill>
          <a:latin typeface="Arial" pitchFamily="-65" charset="0"/>
        </a:defRPr>
      </a:lvl9pPr>
    </p:titleStyle>
    <p:bodyStyle>
      <a:lvl1pPr marL="341313" indent="-341313" algn="l" defTabSz="911225"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50" indent="-144463" algn="l" defTabSz="911225"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38" indent="-150813" algn="l" defTabSz="911225" rtl="0" eaLnBrk="0" fontAlgn="base" hangingPunct="0">
        <a:spcBef>
          <a:spcPct val="0"/>
        </a:spcBef>
        <a:spcAft>
          <a:spcPct val="0"/>
        </a:spcAft>
        <a:buChar char="–"/>
        <a:defRPr sz="1600">
          <a:solidFill>
            <a:schemeClr val="tx1"/>
          </a:solidFill>
          <a:latin typeface="Arial" pitchFamily="-65" charset="0"/>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25" tIns="45713" rIns="91425" bIns="4571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B67E76E7-5259-3143-961A-3DBFB3B98328}" type="datetime1">
              <a:rPr lang="en-US"/>
              <a:pPr>
                <a:defRPr/>
              </a:pPr>
              <a:t>6/5/15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EDF3487A-C57C-C049-907F-C7BDB8369A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2653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5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8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50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313" indent="-34131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63" indent="-284163"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413" indent="-227013"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613" indent="-22701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813" indent="-227013"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19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325"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451"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578" indent="-228563"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52" r:id="rId1"/>
    <p:sldLayoutId id="2147526853" r:id="rId2"/>
    <p:sldLayoutId id="2147526854" r:id="rId3"/>
    <p:sldLayoutId id="2147526855" r:id="rId4"/>
    <p:sldLayoutId id="2147526856" r:id="rId5"/>
    <p:sldLayoutId id="2147526857" r:id="rId6"/>
    <p:sldLayoutId id="2147526858" r:id="rId7"/>
    <p:sldLayoutId id="2147526859"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09"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09"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09"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pPr>
              <a:defRPr/>
            </a:pPr>
            <a:fld id="{5EC599A4-80EC-E542-98FF-3A557DFD8C89}" type="datetime1">
              <a:rPr lang="en-US"/>
              <a:pPr>
                <a:defRPr/>
              </a:pPr>
              <a:t>6/5/15</a:t>
            </a:fld>
            <a:endParaRPr 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pPr>
              <a:defRPr/>
            </a:pPr>
            <a:fld id="{943C99A8-6928-8242-8A3D-BB5C74367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365" r:id="rId1"/>
    <p:sldLayoutId id="2147526366" r:id="rId2"/>
    <p:sldLayoutId id="2147526367" r:id="rId3"/>
    <p:sldLayoutId id="2147526368" r:id="rId4"/>
    <p:sldLayoutId id="2147526369" r:id="rId5"/>
    <p:sldLayoutId id="2147526370" r:id="rId6"/>
    <p:sldLayoutId id="2147526371" r:id="rId7"/>
    <p:sldLayoutId id="2147526372" r:id="rId8"/>
    <p:sldLayoutId id="2147526373" r:id="rId9"/>
    <p:sldLayoutId id="2147526374" r:id="rId10"/>
    <p:sldLayoutId id="2147526375" r:id="rId11"/>
    <p:sldLayoutId id="2147526833" r:id="rId12"/>
    <p:sldLayoutId id="214752683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DB4E003C-222E-4B47-914E-36C310A0BCB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D5CFCBB-D575-204F-B037-C22CB10BD433}"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860" r:id="rId1"/>
    <p:sldLayoutId id="2147526861" r:id="rId2"/>
    <p:sldLayoutId id="2147526862" r:id="rId3"/>
    <p:sldLayoutId id="2147526863" r:id="rId4"/>
    <p:sldLayoutId id="2147526864" r:id="rId5"/>
    <p:sldLayoutId id="2147526865" r:id="rId6"/>
    <p:sldLayoutId id="2147526866" r:id="rId7"/>
    <p:sldLayoutId id="2147526867" r:id="rId8"/>
    <p:sldLayoutId id="2147526868" r:id="rId9"/>
    <p:sldLayoutId id="2147526538" r:id="rId10"/>
    <p:sldLayoutId id="2147526539" r:id="rId11"/>
    <p:sldLayoutId id="2147526540"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EE56DF2D-FB68-FB43-A996-B011185380EC}"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594DFDD-60E2-184C-9AC7-4453DED6523E}"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41" r:id="rId1"/>
    <p:sldLayoutId id="2147526542" r:id="rId2"/>
    <p:sldLayoutId id="2147526543" r:id="rId3"/>
    <p:sldLayoutId id="2147526544" r:id="rId4"/>
    <p:sldLayoutId id="2147526545" r:id="rId5"/>
    <p:sldLayoutId id="2147526546" r:id="rId6"/>
    <p:sldLayoutId id="2147526547" r:id="rId7"/>
    <p:sldLayoutId id="2147526548" r:id="rId8"/>
    <p:sldLayoutId id="2147526549" r:id="rId9"/>
    <p:sldLayoutId id="2147526550" r:id="rId10"/>
    <p:sldLayoutId id="214752655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ADC60CC8-1E6C-8148-A66A-9CEEFFB634BA}"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AE10664-3B75-1C49-B111-1D9F52855F08}"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67"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26869" r:id="rId1"/>
    <p:sldLayoutId id="2147526870" r:id="rId2"/>
    <p:sldLayoutId id="2147526871" r:id="rId3"/>
    <p:sldLayoutId id="2147526872" r:id="rId4"/>
    <p:sldLayoutId id="2147526873" r:id="rId5"/>
    <p:sldLayoutId id="2147526874" r:id="rId6"/>
    <p:sldLayoutId id="2147526875" r:id="rId7"/>
    <p:sldLayoutId id="2147526876" r:id="rId8"/>
    <p:sldLayoutId id="2147526552" r:id="rId9"/>
    <p:sldLayoutId id="2147526553" r:id="rId10"/>
    <p:sldLayoutId id="2147526554"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813" indent="-227013"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75" indent="-231775"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613" indent="-22225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707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198"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325"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451" indent="-223802"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EBE2D909-46BC-5C47-A1D9-F406EE06BBF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55" r:id="rId1"/>
    <p:sldLayoutId id="2147526556" r:id="rId2"/>
    <p:sldLayoutId id="2147526557" r:id="rId3"/>
    <p:sldLayoutId id="2147526558" r:id="rId4"/>
    <p:sldLayoutId id="2147526559" r:id="rId5"/>
    <p:sldLayoutId id="2147526560" r:id="rId6"/>
    <p:sldLayoutId id="2147526561" r:id="rId7"/>
    <p:sldLayoutId id="2147526562" r:id="rId8"/>
    <p:sldLayoutId id="2147526563" r:id="rId9"/>
    <p:sldLayoutId id="2147526564" r:id="rId10"/>
    <p:sldLayoutId id="2147526565" r:id="rId11"/>
    <p:sldLayoutId id="2147526566" r:id="rId12"/>
    <p:sldLayoutId id="21475265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425" tIns="45713" rIns="91425" bIns="45713" numCol="1" anchor="ctr" anchorCtr="0" compatLnSpc="1">
            <a:prstTxWarp prst="textNoShape">
              <a:avLst/>
            </a:prstTxWarp>
          </a:bodyPr>
          <a:lstStyle>
            <a:lvl1pPr>
              <a:defRPr>
                <a:solidFill>
                  <a:srgbClr val="898989"/>
                </a:solidFill>
              </a:defRPr>
            </a:lvl1pPr>
          </a:lstStyle>
          <a:p>
            <a:pPr>
              <a:defRPr/>
            </a:pPr>
            <a:fld id="{8E1866A9-1665-0C45-95AB-B2028082B806}" type="datetime1">
              <a:rPr lang="en-US"/>
              <a:pPr>
                <a:defRPr/>
              </a:pPr>
              <a:t>6/5/15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25" tIns="45713" rIns="91425" bIns="4571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425" tIns="45713" rIns="91425" bIns="45713" numCol="1" anchor="ctr" anchorCtr="0" compatLnSpc="1">
            <a:prstTxWarp prst="textNoShape">
              <a:avLst/>
            </a:prstTxWarp>
          </a:bodyPr>
          <a:lstStyle>
            <a:lvl1pPr algn="r">
              <a:defRPr>
                <a:solidFill>
                  <a:srgbClr val="898989"/>
                </a:solidFill>
              </a:defRPr>
            </a:lvl1pPr>
          </a:lstStyle>
          <a:p>
            <a:pPr>
              <a:defRPr/>
            </a:pPr>
            <a:fld id="{E5403DF6-977D-6E42-AF38-99E7658ED6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68" r:id="rId1"/>
    <p:sldLayoutId id="2147526569" r:id="rId2"/>
    <p:sldLayoutId id="2147526570" r:id="rId3"/>
    <p:sldLayoutId id="2147526571" r:id="rId4"/>
    <p:sldLayoutId id="2147526572" r:id="rId5"/>
    <p:sldLayoutId id="2147526573" r:id="rId6"/>
    <p:sldLayoutId id="2147526574" r:id="rId7"/>
    <p:sldLayoutId id="2147526575" r:id="rId8"/>
    <p:sldLayoutId id="2147526576" r:id="rId9"/>
    <p:sldLayoutId id="2147526577" r:id="rId10"/>
    <p:sldLayoutId id="2147526578"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2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54"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81"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507" algn="ctr" defTabSz="45712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7F5A217A-9B6C-A147-B0AF-757AA9A889F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579" r:id="rId1"/>
    <p:sldLayoutId id="2147526580" r:id="rId2"/>
    <p:sldLayoutId id="2147526581" r:id="rId3"/>
    <p:sldLayoutId id="2147526582" r:id="rId4"/>
    <p:sldLayoutId id="2147526583" r:id="rId5"/>
    <p:sldLayoutId id="2147526584" r:id="rId6"/>
    <p:sldLayoutId id="2147526585" r:id="rId7"/>
    <p:sldLayoutId id="2147526586" r:id="rId8"/>
    <p:sldLayoutId id="2147526587" r:id="rId9"/>
    <p:sldLayoutId id="2147526588" r:id="rId10"/>
    <p:sldLayoutId id="2147526589" r:id="rId11"/>
    <p:sldLayoutId id="2147526590" r:id="rId12"/>
    <p:sldLayoutId id="21475265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sz="1400"/>
            </a:lvl1pPr>
          </a:lstStyle>
          <a:p>
            <a:pPr>
              <a:defRPr/>
            </a:pPr>
            <a:fld id="{BF1CA8BA-1EED-CA44-AE85-28EAA2BEE3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592" r:id="rId1"/>
    <p:sldLayoutId id="2147526593" r:id="rId2"/>
    <p:sldLayoutId id="2147526594" r:id="rId3"/>
    <p:sldLayoutId id="2147526595" r:id="rId4"/>
    <p:sldLayoutId id="2147526596" r:id="rId5"/>
    <p:sldLayoutId id="2147526597" r:id="rId6"/>
    <p:sldLayoutId id="2147526598" r:id="rId7"/>
    <p:sldLayoutId id="2147526599" r:id="rId8"/>
    <p:sldLayoutId id="2147526600" r:id="rId9"/>
    <p:sldLayoutId id="2147526601" r:id="rId10"/>
    <p:sldLayoutId id="214752660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27" algn="ctr" rtl="0" eaLnBrk="1" fontAlgn="base" hangingPunct="1">
        <a:spcBef>
          <a:spcPct val="0"/>
        </a:spcBef>
        <a:spcAft>
          <a:spcPct val="0"/>
        </a:spcAft>
        <a:defRPr sz="4400">
          <a:solidFill>
            <a:schemeClr val="tx2"/>
          </a:solidFill>
          <a:latin typeface="Arial" pitchFamily="-110" charset="0"/>
        </a:defRPr>
      </a:lvl6pPr>
      <a:lvl7pPr marL="914254" algn="ctr" rtl="0" eaLnBrk="1" fontAlgn="base" hangingPunct="1">
        <a:spcBef>
          <a:spcPct val="0"/>
        </a:spcBef>
        <a:spcAft>
          <a:spcPct val="0"/>
        </a:spcAft>
        <a:defRPr sz="4400">
          <a:solidFill>
            <a:schemeClr val="tx2"/>
          </a:solidFill>
          <a:latin typeface="Arial" pitchFamily="-110" charset="0"/>
        </a:defRPr>
      </a:lvl7pPr>
      <a:lvl8pPr marL="1371381" algn="ctr" rtl="0" eaLnBrk="1" fontAlgn="base" hangingPunct="1">
        <a:spcBef>
          <a:spcPct val="0"/>
        </a:spcBef>
        <a:spcAft>
          <a:spcPct val="0"/>
        </a:spcAft>
        <a:defRPr sz="4400">
          <a:solidFill>
            <a:schemeClr val="tx2"/>
          </a:solidFill>
          <a:latin typeface="Arial" pitchFamily="-110" charset="0"/>
        </a:defRPr>
      </a:lvl8pPr>
      <a:lvl9pPr marL="1828507" algn="ctr" rtl="0" eaLnBrk="1" fontAlgn="base" hangingPunct="1">
        <a:spcBef>
          <a:spcPct val="0"/>
        </a:spcBef>
        <a:spcAft>
          <a:spcPct val="0"/>
        </a:spcAft>
        <a:defRPr sz="4400">
          <a:solidFill>
            <a:schemeClr val="tx2"/>
          </a:solidFill>
          <a:latin typeface="Arial" pitchFamily="-110"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algn="ctr" defTabSz="911225"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1BA94E55-FD8A-BC4F-8C63-F40F7D8A225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03" r:id="rId1"/>
    <p:sldLayoutId id="2147526604" r:id="rId2"/>
    <p:sldLayoutId id="2147526605" r:id="rId3"/>
    <p:sldLayoutId id="2147526606" r:id="rId4"/>
    <p:sldLayoutId id="2147526607" r:id="rId5"/>
    <p:sldLayoutId id="2147526608" r:id="rId6"/>
    <p:sldLayoutId id="2147526609" r:id="rId7"/>
    <p:sldLayoutId id="2147526610" r:id="rId8"/>
    <p:sldLayoutId id="2147526611" r:id="rId9"/>
    <p:sldLayoutId id="2147526612" r:id="rId10"/>
    <p:sldLayoutId id="2147526613" r:id="rId11"/>
    <p:sldLayoutId id="2147526614" r:id="rId12"/>
    <p:sldLayoutId id="21475266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D0EBE7D2-B62A-2748-84E7-E1D0BEC6C646}"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16" r:id="rId1"/>
    <p:sldLayoutId id="2147526617" r:id="rId2"/>
    <p:sldLayoutId id="2147526618" r:id="rId3"/>
    <p:sldLayoutId id="2147526619" r:id="rId4"/>
    <p:sldLayoutId id="2147526620" r:id="rId5"/>
    <p:sldLayoutId id="2147526621" r:id="rId6"/>
    <p:sldLayoutId id="2147526622" r:id="rId7"/>
    <p:sldLayoutId id="2147526623" r:id="rId8"/>
    <p:sldLayoutId id="2147526624" r:id="rId9"/>
    <p:sldLayoutId id="2147526625" r:id="rId10"/>
    <p:sldLayoutId id="2147526626" r:id="rId11"/>
    <p:sldLayoutId id="2147526627" r:id="rId12"/>
    <p:sldLayoutId id="21475266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26877" r:id="rId1"/>
    <p:sldLayoutId id="2147526878"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27" algn="ctr" rtl="0" eaLnBrk="1" fontAlgn="base" hangingPunct="1">
        <a:spcBef>
          <a:spcPct val="0"/>
        </a:spcBef>
        <a:spcAft>
          <a:spcPct val="0"/>
        </a:spcAft>
        <a:defRPr sz="3200" b="1" u="sng">
          <a:solidFill>
            <a:srgbClr val="0000CC"/>
          </a:solidFill>
          <a:latin typeface="Arial" pitchFamily="-65" charset="0"/>
        </a:defRPr>
      </a:lvl6pPr>
      <a:lvl7pPr marL="914254" algn="ctr" rtl="0" eaLnBrk="1" fontAlgn="base" hangingPunct="1">
        <a:spcBef>
          <a:spcPct val="0"/>
        </a:spcBef>
        <a:spcAft>
          <a:spcPct val="0"/>
        </a:spcAft>
        <a:defRPr sz="3200" b="1" u="sng">
          <a:solidFill>
            <a:srgbClr val="0000CC"/>
          </a:solidFill>
          <a:latin typeface="Arial" pitchFamily="-65" charset="0"/>
        </a:defRPr>
      </a:lvl7pPr>
      <a:lvl8pPr marL="1371381" algn="ctr" rtl="0" eaLnBrk="1" fontAlgn="base" hangingPunct="1">
        <a:spcBef>
          <a:spcPct val="0"/>
        </a:spcBef>
        <a:spcAft>
          <a:spcPct val="0"/>
        </a:spcAft>
        <a:defRPr sz="3200" b="1" u="sng">
          <a:solidFill>
            <a:srgbClr val="0000CC"/>
          </a:solidFill>
          <a:latin typeface="Arial" pitchFamily="-65" charset="0"/>
        </a:defRPr>
      </a:lvl8pPr>
      <a:lvl9pPr marL="1828507" algn="ctr" rtl="0" eaLnBrk="1" fontAlgn="base" hangingPunct="1">
        <a:spcBef>
          <a:spcPct val="0"/>
        </a:spcBef>
        <a:spcAft>
          <a:spcPct val="0"/>
        </a:spcAft>
        <a:defRPr sz="3200" b="1" u="sng">
          <a:solidFill>
            <a:srgbClr val="0000CC"/>
          </a:solidFill>
          <a:latin typeface="Arial" pitchFamily="-65" charset="0"/>
        </a:defRPr>
      </a:lvl9pPr>
    </p:titleStyle>
    <p:bodyStyle>
      <a:lvl1pPr marL="227013" indent="-227013"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813" indent="-227013" algn="l" rtl="0" eaLnBrk="0" fontAlgn="base" hangingPunct="0">
        <a:spcBef>
          <a:spcPct val="20000"/>
        </a:spcBef>
        <a:spcAft>
          <a:spcPct val="0"/>
        </a:spcAft>
        <a:buChar char="•"/>
        <a:defRPr sz="2000">
          <a:solidFill>
            <a:schemeClr val="tx1"/>
          </a:solidFill>
          <a:latin typeface="Arial" pitchFamily="-110" charset="0"/>
          <a:ea typeface="+mn-ea"/>
        </a:defRPr>
      </a:lvl3pPr>
      <a:lvl4pPr marL="1260475" indent="-231775" algn="l" rtl="0" eaLnBrk="0" fontAlgn="base" hangingPunct="0">
        <a:spcBef>
          <a:spcPct val="20000"/>
        </a:spcBef>
        <a:spcAft>
          <a:spcPct val="0"/>
        </a:spcAft>
        <a:buChar char="–"/>
        <a:defRPr sz="2000">
          <a:solidFill>
            <a:schemeClr val="tx1"/>
          </a:solidFill>
          <a:latin typeface="Arial" pitchFamily="-110" charset="0"/>
          <a:ea typeface="+mn-ea"/>
        </a:defRPr>
      </a:lvl4pPr>
      <a:lvl5pPr marL="1598613" indent="-222250" algn="l" rtl="0" eaLnBrk="0" fontAlgn="base" hangingPunct="0">
        <a:spcBef>
          <a:spcPct val="20000"/>
        </a:spcBef>
        <a:spcAft>
          <a:spcPct val="0"/>
        </a:spcAft>
        <a:buChar char="»"/>
        <a:defRPr sz="2000">
          <a:solidFill>
            <a:schemeClr val="tx1"/>
          </a:solidFill>
          <a:latin typeface="Arial" pitchFamily="-110" charset="0"/>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657A0ED-B683-5D4E-8D7B-EDB723275F3D}"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376" r:id="rId1"/>
    <p:sldLayoutId id="2147526377" r:id="rId2"/>
    <p:sldLayoutId id="2147526378" r:id="rId3"/>
    <p:sldLayoutId id="2147526379" r:id="rId4"/>
    <p:sldLayoutId id="2147526380" r:id="rId5"/>
    <p:sldLayoutId id="2147526381" r:id="rId6"/>
    <p:sldLayoutId id="2147526382" r:id="rId7"/>
    <p:sldLayoutId id="2147526383" r:id="rId8"/>
    <p:sldLayoutId id="2147526384" r:id="rId9"/>
    <p:sldLayoutId id="2147526385" r:id="rId10"/>
    <p:sldLayoutId id="2147526386" r:id="rId11"/>
    <p:sldLayoutId id="2147526387" r:id="rId12"/>
    <p:sldLayoutId id="21475263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45713" rIns="91425" bIns="4571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a:defRPr/>
            </a:lvl1pPr>
          </a:lstStyle>
          <a:p>
            <a:pPr>
              <a:defRPr/>
            </a:pPr>
            <a:fld id="{0E9AEAC2-75D4-BB48-A95A-416C36CB12A6}"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25" tIns="45713" rIns="91425" bIns="45713"/>
          <a:lstStyle/>
          <a:p>
            <a:endParaRPr lang="en-US"/>
          </a:p>
        </p:txBody>
      </p:sp>
    </p:spTree>
  </p:cSld>
  <p:clrMap bg1="lt1" tx1="dk1" bg2="lt2" tx2="dk2" accent1="accent1" accent2="accent2" accent3="accent3" accent4="accent4" accent5="accent5" accent6="accent6" hlink="hlink" folHlink="folHlink"/>
  <p:sldLayoutIdLst>
    <p:sldLayoutId id="2147526629" r:id="rId1"/>
    <p:sldLayoutId id="2147526630" r:id="rId2"/>
    <p:sldLayoutId id="2147526631" r:id="rId3"/>
    <p:sldLayoutId id="2147526632" r:id="rId4"/>
    <p:sldLayoutId id="2147526633" r:id="rId5"/>
    <p:sldLayoutId id="2147526634" r:id="rId6"/>
    <p:sldLayoutId id="2147526635" r:id="rId7"/>
    <p:sldLayoutId id="2147526636" r:id="rId8"/>
    <p:sldLayoutId id="2147526637" r:id="rId9"/>
    <p:sldLayoutId id="2147526638" r:id="rId10"/>
    <p:sldLayoutId id="2147526639"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27" algn="r" rtl="0" eaLnBrk="1" fontAlgn="base" hangingPunct="1">
        <a:spcBef>
          <a:spcPct val="0"/>
        </a:spcBef>
        <a:spcAft>
          <a:spcPct val="0"/>
        </a:spcAft>
        <a:defRPr sz="2800">
          <a:solidFill>
            <a:schemeClr val="tx2"/>
          </a:solidFill>
          <a:latin typeface="Arial" pitchFamily="-111" charset="0"/>
        </a:defRPr>
      </a:lvl6pPr>
      <a:lvl7pPr marL="914254" algn="r" rtl="0" eaLnBrk="1" fontAlgn="base" hangingPunct="1">
        <a:spcBef>
          <a:spcPct val="0"/>
        </a:spcBef>
        <a:spcAft>
          <a:spcPct val="0"/>
        </a:spcAft>
        <a:defRPr sz="2800">
          <a:solidFill>
            <a:schemeClr val="tx2"/>
          </a:solidFill>
          <a:latin typeface="Arial" pitchFamily="-111" charset="0"/>
        </a:defRPr>
      </a:lvl7pPr>
      <a:lvl8pPr marL="1371381" algn="r" rtl="0" eaLnBrk="1" fontAlgn="base" hangingPunct="1">
        <a:spcBef>
          <a:spcPct val="0"/>
        </a:spcBef>
        <a:spcAft>
          <a:spcPct val="0"/>
        </a:spcAft>
        <a:defRPr sz="2800">
          <a:solidFill>
            <a:schemeClr val="tx2"/>
          </a:solidFill>
          <a:latin typeface="Arial" pitchFamily="-111" charset="0"/>
        </a:defRPr>
      </a:lvl8pPr>
      <a:lvl9pPr marL="1828507" algn="r" rtl="0" eaLnBrk="1" fontAlgn="base" hangingPunct="1">
        <a:spcBef>
          <a:spcPct val="0"/>
        </a:spcBef>
        <a:spcAft>
          <a:spcPct val="0"/>
        </a:spcAft>
        <a:defRPr sz="28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19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325"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451"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578" indent="-228563"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67">
              <a:defRPr sz="1200" b="0">
                <a:solidFill>
                  <a:srgbClr val="000000"/>
                </a:solidFill>
                <a:cs typeface="+mn-cs"/>
              </a:defRPr>
            </a:lvl1pPr>
          </a:lstStyle>
          <a:p>
            <a:pPr>
              <a:defRPr/>
            </a:pPr>
            <a:fld id="{99063148-7FB8-0542-BB44-EF260748CCA8}"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69"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301">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203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301">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26879" r:id="rId1"/>
    <p:sldLayoutId id="2147526880" r:id="rId2"/>
    <p:sldLayoutId id="2147526881" r:id="rId3"/>
    <p:sldLayoutId id="2147526882" r:id="rId4"/>
    <p:sldLayoutId id="2147526883" r:id="rId5"/>
    <p:sldLayoutId id="2147526884" r:id="rId6"/>
    <p:sldLayoutId id="2147526885" r:id="rId7"/>
    <p:sldLayoutId id="2147526886" r:id="rId8"/>
    <p:sldLayoutId id="2147526887" r:id="rId9"/>
    <p:sldLayoutId id="2147526888" r:id="rId10"/>
    <p:sldLayoutId id="2147526889" r:id="rId11"/>
    <p:sldLayoutId id="2147526890" r:id="rId12"/>
    <p:sldLayoutId id="2147526891" r:id="rId13"/>
  </p:sldLayoutIdLst>
  <p:hf hdr="0" ftr="0" dt="0"/>
  <p:txStyles>
    <p:titleStyle>
      <a:lvl1pPr algn="l" defTabSz="911225"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225"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27" algn="l" defTabSz="912667" rtl="0" eaLnBrk="1" fontAlgn="base" hangingPunct="1">
        <a:spcBef>
          <a:spcPct val="0"/>
        </a:spcBef>
        <a:spcAft>
          <a:spcPct val="0"/>
        </a:spcAft>
        <a:defRPr sz="1900" b="1">
          <a:solidFill>
            <a:schemeClr val="tx2"/>
          </a:solidFill>
          <a:latin typeface="Arial" charset="0"/>
          <a:ea typeface="ＭＳ Ｐゴシック" charset="0"/>
        </a:defRPr>
      </a:lvl6pPr>
      <a:lvl7pPr marL="914254" algn="l" defTabSz="912667" rtl="0" eaLnBrk="1" fontAlgn="base" hangingPunct="1">
        <a:spcBef>
          <a:spcPct val="0"/>
        </a:spcBef>
        <a:spcAft>
          <a:spcPct val="0"/>
        </a:spcAft>
        <a:defRPr sz="1900" b="1">
          <a:solidFill>
            <a:schemeClr val="tx2"/>
          </a:solidFill>
          <a:latin typeface="Arial" charset="0"/>
          <a:ea typeface="ＭＳ Ｐゴシック" charset="0"/>
        </a:defRPr>
      </a:lvl7pPr>
      <a:lvl8pPr marL="1371381" algn="l" defTabSz="912667" rtl="0" eaLnBrk="1" fontAlgn="base" hangingPunct="1">
        <a:spcBef>
          <a:spcPct val="0"/>
        </a:spcBef>
        <a:spcAft>
          <a:spcPct val="0"/>
        </a:spcAft>
        <a:defRPr sz="1900" b="1">
          <a:solidFill>
            <a:schemeClr val="tx2"/>
          </a:solidFill>
          <a:latin typeface="Arial" charset="0"/>
          <a:ea typeface="ＭＳ Ｐゴシック" charset="0"/>
        </a:defRPr>
      </a:lvl8pPr>
      <a:lvl9pPr marL="1828507" algn="l" defTabSz="912667"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313" indent="-341313" algn="l" defTabSz="911225"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50" indent="-144463" algn="l" defTabSz="911225" rtl="0" eaLnBrk="0" fontAlgn="base" hangingPunct="0">
        <a:spcBef>
          <a:spcPct val="0"/>
        </a:spcBef>
        <a:spcAft>
          <a:spcPct val="0"/>
        </a:spcAft>
        <a:buSzPct val="120000"/>
        <a:buChar char="•"/>
        <a:defRPr sz="1600">
          <a:solidFill>
            <a:schemeClr val="tx1"/>
          </a:solidFill>
          <a:latin typeface="+mn-lt"/>
          <a:ea typeface="+mn-ea"/>
        </a:defRPr>
      </a:lvl2pPr>
      <a:lvl3pPr marL="300038" indent="-150813" algn="l" defTabSz="911225" rtl="0" eaLnBrk="0" fontAlgn="base" hangingPunct="0">
        <a:spcBef>
          <a:spcPct val="0"/>
        </a:spcBef>
        <a:spcAft>
          <a:spcPct val="0"/>
        </a:spcAft>
        <a:buChar char="–"/>
        <a:defRPr sz="1600">
          <a:solidFill>
            <a:schemeClr val="tx1"/>
          </a:solidFill>
          <a:latin typeface="+mn-lt"/>
          <a:ea typeface="+mn-ea"/>
        </a:defRPr>
      </a:lvl3pPr>
      <a:lvl4pPr marL="439738" indent="-136525" algn="l" defTabSz="911225" rtl="0" eaLnBrk="0" fontAlgn="base" hangingPunct="0">
        <a:spcBef>
          <a:spcPct val="0"/>
        </a:spcBef>
        <a:spcAft>
          <a:spcPct val="0"/>
        </a:spcAft>
        <a:buSzPct val="89000"/>
        <a:buChar char="•"/>
        <a:defRPr sz="1600">
          <a:solidFill>
            <a:schemeClr val="tx1"/>
          </a:solidFill>
          <a:latin typeface="+mn-lt"/>
          <a:ea typeface="+mn-ea"/>
        </a:defRPr>
      </a:lvl4pPr>
      <a:lvl5pPr marL="592138" indent="-149225" algn="l" defTabSz="911225" rtl="0" eaLnBrk="0" fontAlgn="base" hangingPunct="0">
        <a:spcBef>
          <a:spcPct val="0"/>
        </a:spcBef>
        <a:spcAft>
          <a:spcPct val="0"/>
        </a:spcAft>
        <a:buSzPct val="75000"/>
        <a:buChar char="–"/>
        <a:defRPr sz="1600">
          <a:solidFill>
            <a:schemeClr val="tx1"/>
          </a:solidFill>
          <a:latin typeface="+mn-lt"/>
          <a:ea typeface="+mn-ea"/>
        </a:defRPr>
      </a:lvl5pPr>
      <a:lvl6pPr marL="1050757" indent="-150789" algn="l" defTabSz="912667" rtl="0" eaLnBrk="1" fontAlgn="base" hangingPunct="1">
        <a:spcBef>
          <a:spcPct val="0"/>
        </a:spcBef>
        <a:spcAft>
          <a:spcPct val="0"/>
        </a:spcAft>
        <a:buSzPct val="75000"/>
        <a:buChar char="–"/>
        <a:defRPr sz="1600">
          <a:solidFill>
            <a:schemeClr val="tx1"/>
          </a:solidFill>
          <a:latin typeface="+mn-lt"/>
          <a:ea typeface="+mn-ea"/>
        </a:defRPr>
      </a:lvl6pPr>
      <a:lvl7pPr marL="1507884" indent="-150789" algn="l" defTabSz="912667" rtl="0" eaLnBrk="1" fontAlgn="base" hangingPunct="1">
        <a:spcBef>
          <a:spcPct val="0"/>
        </a:spcBef>
        <a:spcAft>
          <a:spcPct val="0"/>
        </a:spcAft>
        <a:buSzPct val="75000"/>
        <a:buChar char="–"/>
        <a:defRPr sz="1600">
          <a:solidFill>
            <a:schemeClr val="tx1"/>
          </a:solidFill>
          <a:latin typeface="+mn-lt"/>
          <a:ea typeface="+mn-ea"/>
        </a:defRPr>
      </a:lvl7pPr>
      <a:lvl8pPr marL="1965011" indent="-150789" algn="l" defTabSz="912667" rtl="0" eaLnBrk="1" fontAlgn="base" hangingPunct="1">
        <a:spcBef>
          <a:spcPct val="0"/>
        </a:spcBef>
        <a:spcAft>
          <a:spcPct val="0"/>
        </a:spcAft>
        <a:buSzPct val="75000"/>
        <a:buChar char="–"/>
        <a:defRPr sz="1600">
          <a:solidFill>
            <a:schemeClr val="tx1"/>
          </a:solidFill>
          <a:latin typeface="+mn-lt"/>
          <a:ea typeface="+mn-ea"/>
        </a:defRPr>
      </a:lvl8pPr>
      <a:lvl9pPr marL="2422137" indent="-150789" algn="l" defTabSz="912667"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61048D76-06B4-514F-940F-F23467B6841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40" r:id="rId1"/>
    <p:sldLayoutId id="2147526641" r:id="rId2"/>
    <p:sldLayoutId id="2147526642" r:id="rId3"/>
    <p:sldLayoutId id="2147526643" r:id="rId4"/>
    <p:sldLayoutId id="2147526644" r:id="rId5"/>
    <p:sldLayoutId id="2147526645" r:id="rId6"/>
    <p:sldLayoutId id="2147526646" r:id="rId7"/>
    <p:sldLayoutId id="2147526647" r:id="rId8"/>
    <p:sldLayoutId id="2147526648" r:id="rId9"/>
    <p:sldLayoutId id="2147526649" r:id="rId10"/>
    <p:sldLayoutId id="2147526650" r:id="rId11"/>
    <p:sldLayoutId id="2147526651" r:id="rId12"/>
    <p:sldLayoutId id="2147526652" r:id="rId13"/>
    <p:sldLayoutId id="2147526892" r:id="rId14"/>
    <p:sldLayoutId id="2147526893"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0" tIns="46031" rIns="92060" bIns="4603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2060" tIns="46031" rIns="92060" bIns="46031"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F2ACC153-6E8D-A245-B3AE-A4D55F80FC11}"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0" tIns="46031" rIns="92060" bIns="46031"/>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2051" tIns="46026" rIns="92051" bIns="46026"/>
          <a:lstStyle/>
          <a:p>
            <a:pPr defTabSz="912667" eaLnBrk="0" hangingPunct="0">
              <a:defRPr/>
            </a:pPr>
            <a:fld id="{80E9F832-AAC8-E144-9ECC-7BC3971779A7}"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67"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53" r:id="rId1"/>
    <p:sldLayoutId id="2147526654" r:id="rId2"/>
    <p:sldLayoutId id="2147526655" r:id="rId3"/>
    <p:sldLayoutId id="2147526656" r:id="rId4"/>
    <p:sldLayoutId id="2147526657" r:id="rId5"/>
    <p:sldLayoutId id="2147526658" r:id="rId6"/>
    <p:sldLayoutId id="2147526659" r:id="rId7"/>
    <p:sldLayoutId id="2147526660" r:id="rId8"/>
    <p:sldLayoutId id="2147526661" r:id="rId9"/>
    <p:sldLayoutId id="2147526662" r:id="rId10"/>
    <p:sldLayoutId id="2147526663" r:id="rId11"/>
    <p:sldLayoutId id="2147526894" r:id="rId12"/>
    <p:sldLayoutId id="2147526895" r:id="rId13"/>
    <p:sldLayoutId id="2147526896" r:id="rId14"/>
    <p:sldLayoutId id="2147526897"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2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5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8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50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mn-cs"/>
        </a:defRPr>
      </a:lvl1pPr>
      <a:lvl2pPr marL="569913" indent="-227013"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8613" indent="-222250" algn="l" rtl="0" eaLnBrk="0" fontAlgn="base" hangingPunct="0">
        <a:spcBef>
          <a:spcPct val="20000"/>
        </a:spcBef>
        <a:spcAft>
          <a:spcPct val="0"/>
        </a:spcAft>
        <a:buChar char="»"/>
        <a:defRPr sz="2000">
          <a:solidFill>
            <a:schemeClr val="tx1"/>
          </a:solidFill>
          <a:latin typeface="+mn-lt"/>
          <a:ea typeface="+mn-ea"/>
        </a:defRPr>
      </a:lvl5pPr>
      <a:lvl6pPr marL="2057071" indent="-223802" algn="l" rtl="0" eaLnBrk="1" fontAlgn="base" hangingPunct="1">
        <a:spcBef>
          <a:spcPct val="20000"/>
        </a:spcBef>
        <a:spcAft>
          <a:spcPct val="0"/>
        </a:spcAft>
        <a:buChar char="»"/>
        <a:defRPr sz="2000">
          <a:solidFill>
            <a:schemeClr val="tx1"/>
          </a:solidFill>
          <a:latin typeface="+mn-lt"/>
          <a:ea typeface="+mn-ea"/>
        </a:defRPr>
      </a:lvl6pPr>
      <a:lvl7pPr marL="2514198" indent="-223802" algn="l" rtl="0" eaLnBrk="1" fontAlgn="base" hangingPunct="1">
        <a:spcBef>
          <a:spcPct val="20000"/>
        </a:spcBef>
        <a:spcAft>
          <a:spcPct val="0"/>
        </a:spcAft>
        <a:buChar char="»"/>
        <a:defRPr sz="2000">
          <a:solidFill>
            <a:schemeClr val="tx1"/>
          </a:solidFill>
          <a:latin typeface="+mn-lt"/>
          <a:ea typeface="+mn-ea"/>
        </a:defRPr>
      </a:lvl7pPr>
      <a:lvl8pPr marL="2971325" indent="-223802" algn="l" rtl="0" eaLnBrk="1" fontAlgn="base" hangingPunct="1">
        <a:spcBef>
          <a:spcPct val="20000"/>
        </a:spcBef>
        <a:spcAft>
          <a:spcPct val="0"/>
        </a:spcAft>
        <a:buChar char="»"/>
        <a:defRPr sz="2000">
          <a:solidFill>
            <a:schemeClr val="tx1"/>
          </a:solidFill>
          <a:latin typeface="+mn-lt"/>
          <a:ea typeface="+mn-ea"/>
        </a:defRPr>
      </a:lvl8pPr>
      <a:lvl9pPr marL="3428451" indent="-223802"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lIns="91425" tIns="45713" rIns="91425" bIns="45713" rtlCol="0" anchor="ctr"/>
          <a:lstStyle>
            <a:lvl1pPr algn="l"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6/5/15</a:t>
            </a:fld>
            <a:endParaRPr 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425" tIns="45713" rIns="91425" bIns="45713" rtlCol="0" anchor="ctr"/>
          <a:lstStyle>
            <a:lvl1pPr algn="ctr" defTabSz="91425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lIns="91425" tIns="45713" rIns="91425" bIns="45713" rtlCol="0" anchor="ctr"/>
          <a:lstStyle>
            <a:lvl1pPr algn="r" defTabSz="914254" fontAlgn="auto">
              <a:spcBef>
                <a:spcPts val="0"/>
              </a:spcBef>
              <a:spcAft>
                <a:spcPts val="0"/>
              </a:spcAft>
              <a:defRPr sz="1200" b="0">
                <a:solidFill>
                  <a:prstClr val="black">
                    <a:tint val="75000"/>
                  </a:prstClr>
                </a:solidFill>
                <a:latin typeface="Calibri"/>
                <a:ea typeface="+mn-ea"/>
                <a:cs typeface="+mn-cs"/>
              </a:defRPr>
            </a:lvl1pPr>
          </a:lstStyle>
          <a:p>
            <a:pPr>
              <a:defRPr/>
            </a:pPr>
            <a:fld id="{7040298C-B2A5-7844-9C33-DAA2CD2672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898" r:id="rId1"/>
    <p:sldLayoutId id="2147526899" r:id="rId2"/>
    <p:sldLayoutId id="2147526900" r:id="rId3"/>
    <p:sldLayoutId id="2147526901" r:id="rId4"/>
    <p:sldLayoutId id="2147526902" r:id="rId5"/>
    <p:sldLayoutId id="2147526903" r:id="rId6"/>
    <p:sldLayoutId id="2147526904" r:id="rId7"/>
    <p:sldLayoutId id="2147526905" r:id="rId8"/>
    <p:sldLayoutId id="2147526906" r:id="rId9"/>
    <p:sldLayoutId id="2147526907" r:id="rId10"/>
    <p:sldLayoutId id="2147526908" r:id="rId11"/>
  </p:sldLayoutIdLst>
  <p:txStyles>
    <p:titleStyle>
      <a:lvl1pPr algn="ctr" defTabSz="9128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19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25"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51"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78" indent="-228563" algn="l" defTabSz="9142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7" algn="l" defTabSz="914254" rtl="0" eaLnBrk="1" latinLnBrk="0" hangingPunct="1">
        <a:defRPr sz="1800" kern="1200">
          <a:solidFill>
            <a:schemeClr val="tx1"/>
          </a:solidFill>
          <a:latin typeface="+mn-lt"/>
          <a:ea typeface="+mn-ea"/>
          <a:cs typeface="+mn-cs"/>
        </a:defRPr>
      </a:lvl5pPr>
      <a:lvl6pPr marL="2285634" algn="l" defTabSz="914254" rtl="0" eaLnBrk="1" latinLnBrk="0" hangingPunct="1">
        <a:defRPr sz="1800" kern="1200">
          <a:solidFill>
            <a:schemeClr val="tx1"/>
          </a:solidFill>
          <a:latin typeface="+mn-lt"/>
          <a:ea typeface="+mn-ea"/>
          <a:cs typeface="+mn-cs"/>
        </a:defRPr>
      </a:lvl6pPr>
      <a:lvl7pPr marL="2742761" algn="l" defTabSz="914254" rtl="0" eaLnBrk="1" latinLnBrk="0" hangingPunct="1">
        <a:defRPr sz="1800" kern="1200">
          <a:solidFill>
            <a:schemeClr val="tx1"/>
          </a:solidFill>
          <a:latin typeface="+mn-lt"/>
          <a:ea typeface="+mn-ea"/>
          <a:cs typeface="+mn-cs"/>
        </a:defRPr>
      </a:lvl7pPr>
      <a:lvl8pPr marL="3199888" algn="l" defTabSz="914254" rtl="0" eaLnBrk="1" latinLnBrk="0" hangingPunct="1">
        <a:defRPr sz="1800" kern="1200">
          <a:solidFill>
            <a:schemeClr val="tx1"/>
          </a:solidFill>
          <a:latin typeface="+mn-lt"/>
          <a:ea typeface="+mn-ea"/>
          <a:cs typeface="+mn-cs"/>
        </a:defRPr>
      </a:lvl8pPr>
      <a:lvl9pPr marL="3657015" algn="l" defTabSz="914254"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pPr>
              <a:defRPr/>
            </a:pPr>
            <a:fld id="{8E9D5B8B-1AB4-644A-851B-8BBB11357A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09" r:id="rId1"/>
    <p:sldLayoutId id="2147526910" r:id="rId2"/>
    <p:sldLayoutId id="2147526911" r:id="rId3"/>
    <p:sldLayoutId id="2147526912" r:id="rId4"/>
    <p:sldLayoutId id="2147526913" r:id="rId5"/>
    <p:sldLayoutId id="2147526914" r:id="rId6"/>
    <p:sldLayoutId id="2147526915" r:id="rId7"/>
    <p:sldLayoutId id="2147526916" r:id="rId8"/>
    <p:sldLayoutId id="2147526917" r:id="rId9"/>
    <p:sldLayoutId id="2147526918" r:id="rId10"/>
    <p:sldLayoutId id="21475269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6/5/15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C0DBFF34-FECF-FE47-AABA-FD00274EEE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20" r:id="rId1"/>
    <p:sldLayoutId id="2147526921" r:id="rId2"/>
    <p:sldLayoutId id="2147526922" r:id="rId3"/>
    <p:sldLayoutId id="2147526923" r:id="rId4"/>
    <p:sldLayoutId id="2147526924" r:id="rId5"/>
    <p:sldLayoutId id="2147526925" r:id="rId6"/>
    <p:sldLayoutId id="2147526926" r:id="rId7"/>
    <p:sldLayoutId id="2147526927" r:id="rId8"/>
    <p:sldLayoutId id="2147526928" r:id="rId9"/>
    <p:sldLayoutId id="2147526929" r:id="rId10"/>
    <p:sldLayoutId id="214752693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eaLnBrk="0" hangingPunct="0">
              <a:defRPr sz="1200" b="1">
                <a:solidFill>
                  <a:srgbClr val="FFFFFF"/>
                </a:solidFill>
                <a:cs typeface="+mn-cs"/>
              </a:defRPr>
            </a:lvl1pPr>
          </a:lstStyle>
          <a:p>
            <a:pPr>
              <a:defRPr/>
            </a:pPr>
            <a:fld id="{9AA551BB-196E-2046-864B-5BA7D0593A8B}"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eaLnBrk="0" hangingPunct="0">
              <a:defRPr/>
            </a:pPr>
            <a:fld id="{2EDAD55B-B0DD-0843-B9AA-E1D328F99192}"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26931" r:id="rId1"/>
    <p:sldLayoutId id="2147526932" r:id="rId2"/>
    <p:sldLayoutId id="2147526933" r:id="rId3"/>
    <p:sldLayoutId id="2147526934" r:id="rId4"/>
    <p:sldLayoutId id="2147526935" r:id="rId5"/>
    <p:sldLayoutId id="2147526936" r:id="rId6"/>
    <p:sldLayoutId id="2147526937" r:id="rId7"/>
    <p:sldLayoutId id="2147526938" r:id="rId8"/>
    <p:sldLayoutId id="2147526939" r:id="rId9"/>
    <p:sldLayoutId id="2147526940" r:id="rId10"/>
    <p:sldLayoutId id="2147526941" r:id="rId11"/>
    <p:sldLayoutId id="2147526942" r:id="rId12"/>
    <p:sldLayoutId id="2147526943" r:id="rId13"/>
    <p:sldLayoutId id="2147526944"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200" b="1" u="sng">
          <a:solidFill>
            <a:srgbClr val="0000CC"/>
          </a:solidFill>
          <a:latin typeface="Arial" charset="0"/>
          <a:ea typeface="ＭＳ Ｐゴシック" charset="0"/>
        </a:defRPr>
      </a:lvl6pPr>
      <a:lvl7pPr marL="914400"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600"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800"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600" indent="-2286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500" indent="-228600"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400" indent="-228600" algn="l" rtl="0" eaLnBrk="0" fontAlgn="base" hangingPunct="0">
        <a:spcBef>
          <a:spcPct val="20000"/>
        </a:spcBef>
        <a:spcAft>
          <a:spcPct val="0"/>
        </a:spcAft>
        <a:buChar char="•"/>
        <a:defRPr sz="2000">
          <a:solidFill>
            <a:schemeClr val="tx1"/>
          </a:solidFill>
          <a:latin typeface="+mn-lt"/>
          <a:ea typeface="+mn-ea"/>
        </a:defRPr>
      </a:lvl3pPr>
      <a:lvl4pPr marL="1262063" indent="-233363" algn="l" rtl="0" eaLnBrk="0" fontAlgn="base" hangingPunct="0">
        <a:spcBef>
          <a:spcPct val="20000"/>
        </a:spcBef>
        <a:spcAft>
          <a:spcPct val="0"/>
        </a:spcAft>
        <a:buChar char="–"/>
        <a:defRPr sz="2000">
          <a:solidFill>
            <a:schemeClr val="tx1"/>
          </a:solidFill>
          <a:latin typeface="+mn-lt"/>
          <a:ea typeface="+mn-ea"/>
        </a:defRPr>
      </a:lvl4pPr>
      <a:lvl5pPr marL="1600200" indent="-223838" algn="l" rtl="0" eaLnBrk="0" fontAlgn="base" hangingPunct="0">
        <a:spcBef>
          <a:spcPct val="20000"/>
        </a:spcBef>
        <a:spcAft>
          <a:spcPct val="0"/>
        </a:spcAft>
        <a:buChar char="»"/>
        <a:defRPr sz="2000">
          <a:solidFill>
            <a:schemeClr val="tx1"/>
          </a:solidFill>
          <a:latin typeface="+mn-lt"/>
          <a:ea typeface="+mn-ea"/>
        </a:defRPr>
      </a:lvl5pPr>
      <a:lvl6pPr marL="2057400" indent="-223838" algn="l" rtl="0" eaLnBrk="1" fontAlgn="base" hangingPunct="1">
        <a:spcBef>
          <a:spcPct val="20000"/>
        </a:spcBef>
        <a:spcAft>
          <a:spcPct val="0"/>
        </a:spcAft>
        <a:buChar char="»"/>
        <a:defRPr sz="2000">
          <a:solidFill>
            <a:schemeClr val="tx1"/>
          </a:solidFill>
          <a:latin typeface="+mn-lt"/>
          <a:ea typeface="+mn-ea"/>
        </a:defRPr>
      </a:lvl6pPr>
      <a:lvl7pPr marL="2514600" indent="-223838" algn="l" rtl="0" eaLnBrk="1" fontAlgn="base" hangingPunct="1">
        <a:spcBef>
          <a:spcPct val="20000"/>
        </a:spcBef>
        <a:spcAft>
          <a:spcPct val="0"/>
        </a:spcAft>
        <a:buChar char="»"/>
        <a:defRPr sz="2000">
          <a:solidFill>
            <a:schemeClr val="tx1"/>
          </a:solidFill>
          <a:latin typeface="+mn-lt"/>
          <a:ea typeface="+mn-ea"/>
        </a:defRPr>
      </a:lvl7pPr>
      <a:lvl8pPr marL="2971800" indent="-223838" algn="l" rtl="0" eaLnBrk="1" fontAlgn="base" hangingPunct="1">
        <a:spcBef>
          <a:spcPct val="20000"/>
        </a:spcBef>
        <a:spcAft>
          <a:spcPct val="0"/>
        </a:spcAft>
        <a:buChar char="»"/>
        <a:defRPr sz="2000">
          <a:solidFill>
            <a:schemeClr val="tx1"/>
          </a:solidFill>
          <a:latin typeface="+mn-lt"/>
          <a:ea typeface="+mn-ea"/>
        </a:defRPr>
      </a:lvl8pPr>
      <a:lvl9pPr marL="3429000" indent="-22383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6/5/15</a:t>
            </a:fld>
            <a:endParaRPr 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7F9AB117-B4C6-C342-B3A2-8F4CE603F69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45" r:id="rId1"/>
    <p:sldLayoutId id="2147526946" r:id="rId2"/>
    <p:sldLayoutId id="2147526947" r:id="rId3"/>
    <p:sldLayoutId id="2147526948" r:id="rId4"/>
    <p:sldLayoutId id="2147526949" r:id="rId5"/>
    <p:sldLayoutId id="2147526950" r:id="rId6"/>
    <p:sldLayoutId id="2147526951" r:id="rId7"/>
    <p:sldLayoutId id="2147526952" r:id="rId8"/>
    <p:sldLayoutId id="2147526953" r:id="rId9"/>
    <p:sldLayoutId id="2147526954" r:id="rId10"/>
    <p:sldLayoutId id="214752695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CFFE4B9-5608-794A-BD1F-0C59EB0F788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664" r:id="rId1"/>
    <p:sldLayoutId id="2147526665" r:id="rId2"/>
    <p:sldLayoutId id="2147526666" r:id="rId3"/>
    <p:sldLayoutId id="2147526667" r:id="rId4"/>
    <p:sldLayoutId id="2147526668" r:id="rId5"/>
    <p:sldLayoutId id="2147526669" r:id="rId6"/>
    <p:sldLayoutId id="2147526670" r:id="rId7"/>
    <p:sldLayoutId id="2147526671" r:id="rId8"/>
    <p:sldLayoutId id="2147526672" r:id="rId9"/>
    <p:sldLayoutId id="2147526673" r:id="rId10"/>
    <p:sldLayoutId id="2147526674" r:id="rId11"/>
    <p:sldLayoutId id="2147526675" r:id="rId12"/>
    <p:sldLayoutId id="214752667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lstStyle/>
          <a:p>
            <a:pPr algn="ctr" defTabSz="912813"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2642C32-590C-9E48-BA83-56EFA58247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526389" r:id="rId1"/>
    <p:sldLayoutId id="2147526390" r:id="rId2"/>
    <p:sldLayoutId id="2147526391" r:id="rId3"/>
    <p:sldLayoutId id="2147526392" r:id="rId4"/>
    <p:sldLayoutId id="2147526393" r:id="rId5"/>
    <p:sldLayoutId id="2147526394" r:id="rId6"/>
    <p:sldLayoutId id="2147526395" r:id="rId7"/>
    <p:sldLayoutId id="2147526396" r:id="rId8"/>
    <p:sldLayoutId id="2147526397" r:id="rId9"/>
    <p:sldLayoutId id="2147526398" r:id="rId10"/>
    <p:sldLayoutId id="2147526399" r:id="rId11"/>
    <p:sldLayoutId id="2147526400" r:id="rId12"/>
    <p:sldLayoutId id="2147526401" r:id="rId13"/>
    <p:sldLayoutId id="2147526835" r:id="rId14"/>
    <p:sldLayoutId id="214752683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A9E932A-8404-BF49-8C0E-052B262B26C4}"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677" r:id="rId1"/>
    <p:sldLayoutId id="2147526678" r:id="rId2"/>
    <p:sldLayoutId id="2147526679" r:id="rId3"/>
    <p:sldLayoutId id="2147526680" r:id="rId4"/>
    <p:sldLayoutId id="2147526681" r:id="rId5"/>
    <p:sldLayoutId id="2147526682" r:id="rId6"/>
    <p:sldLayoutId id="2147526683" r:id="rId7"/>
    <p:sldLayoutId id="2147526684" r:id="rId8"/>
    <p:sldLayoutId id="2147526685" r:id="rId9"/>
    <p:sldLayoutId id="2147526686" r:id="rId10"/>
    <p:sldLayoutId id="2147526687" r:id="rId11"/>
    <p:sldLayoutId id="2147526688" r:id="rId12"/>
    <p:sldLayoutId id="214752668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690" r:id="rId1"/>
    <p:sldLayoutId id="2147526691" r:id="rId2"/>
    <p:sldLayoutId id="2147526692" r:id="rId3"/>
    <p:sldLayoutId id="2147526693" r:id="rId4"/>
    <p:sldLayoutId id="2147526694" r:id="rId5"/>
    <p:sldLayoutId id="2147526695" r:id="rId6"/>
    <p:sldLayoutId id="2147526696" r:id="rId7"/>
    <p:sldLayoutId id="2147526697" r:id="rId8"/>
    <p:sldLayoutId id="2147526698" r:id="rId9"/>
    <p:sldLayoutId id="2147526699" r:id="rId10"/>
    <p:sldLayoutId id="2147526700" r:id="rId11"/>
    <p:sldLayoutId id="2147526701" r:id="rId12"/>
    <p:sldLayoutId id="214752670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F497F3-D3F7-2448-B717-4EB1F621EF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03" r:id="rId1"/>
    <p:sldLayoutId id="2147526704" r:id="rId2"/>
    <p:sldLayoutId id="2147526705" r:id="rId3"/>
    <p:sldLayoutId id="2147526706" r:id="rId4"/>
    <p:sldLayoutId id="2147526707" r:id="rId5"/>
    <p:sldLayoutId id="2147526708" r:id="rId6"/>
    <p:sldLayoutId id="2147526709" r:id="rId7"/>
    <p:sldLayoutId id="2147526710" r:id="rId8"/>
    <p:sldLayoutId id="2147526711" r:id="rId9"/>
    <p:sldLayoutId id="2147526712" r:id="rId10"/>
    <p:sldLayoutId id="2147526713" r:id="rId11"/>
    <p:sldLayoutId id="2147526714" r:id="rId12"/>
    <p:sldLayoutId id="21475267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002DAD-D710-864C-A35D-825ACE50805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16" r:id="rId1"/>
    <p:sldLayoutId id="2147526717" r:id="rId2"/>
    <p:sldLayoutId id="2147526718" r:id="rId3"/>
    <p:sldLayoutId id="2147526719" r:id="rId4"/>
    <p:sldLayoutId id="2147526720" r:id="rId5"/>
    <p:sldLayoutId id="2147526721" r:id="rId6"/>
    <p:sldLayoutId id="2147526722" r:id="rId7"/>
    <p:sldLayoutId id="2147526723" r:id="rId8"/>
    <p:sldLayoutId id="2147526724" r:id="rId9"/>
    <p:sldLayoutId id="2147526725" r:id="rId10"/>
    <p:sldLayoutId id="2147526726" r:id="rId11"/>
    <p:sldLayoutId id="2147526727" r:id="rId12"/>
    <p:sldLayoutId id="21475267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71162672-54BE-A84B-B8EF-B2CBD3746DC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29" r:id="rId1"/>
    <p:sldLayoutId id="2147526730" r:id="rId2"/>
    <p:sldLayoutId id="2147526731" r:id="rId3"/>
    <p:sldLayoutId id="2147526732" r:id="rId4"/>
    <p:sldLayoutId id="2147526733" r:id="rId5"/>
    <p:sldLayoutId id="2147526734" r:id="rId6"/>
    <p:sldLayoutId id="2147526735" r:id="rId7"/>
    <p:sldLayoutId id="2147526736" r:id="rId8"/>
    <p:sldLayoutId id="2147526737" r:id="rId9"/>
    <p:sldLayoutId id="2147526738" r:id="rId10"/>
    <p:sldLayoutId id="2147526739" r:id="rId11"/>
    <p:sldLayoutId id="2147526740" r:id="rId12"/>
    <p:sldLayoutId id="214752674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806BFCF-6E36-AA42-8AAD-128E15C18D2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42" r:id="rId1"/>
    <p:sldLayoutId id="2147526743" r:id="rId2"/>
    <p:sldLayoutId id="2147526744" r:id="rId3"/>
    <p:sldLayoutId id="2147526745" r:id="rId4"/>
    <p:sldLayoutId id="2147526746" r:id="rId5"/>
    <p:sldLayoutId id="2147526747" r:id="rId6"/>
    <p:sldLayoutId id="2147526748" r:id="rId7"/>
    <p:sldLayoutId id="2147526749" r:id="rId8"/>
    <p:sldLayoutId id="2147526750" r:id="rId9"/>
    <p:sldLayoutId id="2147526751" r:id="rId10"/>
    <p:sldLayoutId id="2147526752" r:id="rId11"/>
    <p:sldLayoutId id="2147526753" r:id="rId12"/>
    <p:sldLayoutId id="2147526754" r:id="rId13"/>
    <p:sldLayoutId id="2147526956"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7E33EFAC-6126-6F48-B498-A13BCEF4701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55" r:id="rId1"/>
    <p:sldLayoutId id="2147526756" r:id="rId2"/>
    <p:sldLayoutId id="2147526757" r:id="rId3"/>
    <p:sldLayoutId id="2147526758" r:id="rId4"/>
    <p:sldLayoutId id="2147526759" r:id="rId5"/>
    <p:sldLayoutId id="2147526760" r:id="rId6"/>
    <p:sldLayoutId id="2147526761" r:id="rId7"/>
    <p:sldLayoutId id="2147526762" r:id="rId8"/>
    <p:sldLayoutId id="2147526763" r:id="rId9"/>
    <p:sldLayoutId id="2147526764" r:id="rId10"/>
    <p:sldLayoutId id="2147526765" r:id="rId11"/>
    <p:sldLayoutId id="2147526766" r:id="rId12"/>
    <p:sldLayoutId id="214752676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A7808D81-E693-9F4C-BE3B-4797178369F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768" r:id="rId1"/>
    <p:sldLayoutId id="2147526769" r:id="rId2"/>
    <p:sldLayoutId id="2147526770" r:id="rId3"/>
    <p:sldLayoutId id="2147526771" r:id="rId4"/>
    <p:sldLayoutId id="2147526772" r:id="rId5"/>
    <p:sldLayoutId id="2147526773" r:id="rId6"/>
    <p:sldLayoutId id="2147526774" r:id="rId7"/>
    <p:sldLayoutId id="2147526775" r:id="rId8"/>
    <p:sldLayoutId id="2147526776" r:id="rId9"/>
    <p:sldLayoutId id="2147526777" r:id="rId10"/>
    <p:sldLayoutId id="2147526778" r:id="rId11"/>
    <p:sldLayoutId id="2147526779" r:id="rId12"/>
    <p:sldLayoutId id="2147526780" r:id="rId13"/>
    <p:sldLayoutId id="214752695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7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3158DE7-0B9C-4B42-9A7C-5606B583B7E5}" type="datetime1">
              <a:rPr lang="en-US"/>
              <a:pPr>
                <a:defRPr/>
              </a:pPr>
              <a:t>6/5/15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A62DC143-93B1-5E41-B2BF-0114B5B8C3B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58" r:id="rId1"/>
    <p:sldLayoutId id="2147526959" r:id="rId2"/>
    <p:sldLayoutId id="2147526960" r:id="rId3"/>
    <p:sldLayoutId id="2147526961" r:id="rId4"/>
    <p:sldLayoutId id="2147526962" r:id="rId5"/>
    <p:sldLayoutId id="2147526963" r:id="rId6"/>
    <p:sldLayoutId id="2147526964" r:id="rId7"/>
    <p:sldLayoutId id="2147526965" r:id="rId8"/>
    <p:sldLayoutId id="2147526966" r:id="rId9"/>
    <p:sldLayoutId id="2147526967" r:id="rId10"/>
    <p:sldLayoutId id="2147526968"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9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ctr" anchorCtr="0" compatLnSpc="1">
            <a:prstTxWarp prst="textNoShape">
              <a:avLst/>
            </a:prstTxWarp>
          </a:bodyPr>
          <a:lstStyle/>
          <a:p>
            <a:pPr lvl="0"/>
            <a:r>
              <a:rPr lang="en-US"/>
              <a:t>Click to edit Master title style</a:t>
            </a:r>
          </a:p>
        </p:txBody>
      </p:sp>
      <p:sp>
        <p:nvSpPr>
          <p:cNvPr id="279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90" tIns="45697" rIns="91390" bIns="4569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0" tIns="45697" rIns="91390" bIns="45697" rtlCol="0" anchor="ctr"/>
          <a:lstStyle>
            <a:lvl1pPr algn="l"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C32CC56F-4678-2447-81C9-55203BE1A39A}" type="datetime1">
              <a:rPr lang="en-US"/>
              <a:pPr>
                <a:defRPr/>
              </a:pPr>
              <a:t>6/5/15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0" tIns="45697" rIns="91390" bIns="45697" rtlCol="0" anchor="ctr"/>
          <a:lstStyle>
            <a:lvl1pPr algn="ctr" defTabSz="456963"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0" tIns="45697" rIns="91390" bIns="45697" rtlCol="0" anchor="ctr"/>
          <a:lstStyle>
            <a:lvl1pPr algn="r" defTabSz="456963" fontAlgn="auto">
              <a:spcBef>
                <a:spcPts val="0"/>
              </a:spcBef>
              <a:spcAft>
                <a:spcPts val="0"/>
              </a:spcAft>
              <a:defRPr sz="1200" b="0">
                <a:solidFill>
                  <a:prstClr val="black">
                    <a:tint val="75000"/>
                  </a:prstClr>
                </a:solidFill>
                <a:latin typeface="Calibri"/>
                <a:ea typeface="+mn-ea"/>
                <a:cs typeface="+mn-cs"/>
              </a:defRPr>
            </a:lvl1pPr>
          </a:lstStyle>
          <a:p>
            <a:pPr>
              <a:defRPr/>
            </a:pPr>
            <a:fld id="{EA3F607C-EA76-C243-9A05-64143EF4FDA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69" r:id="rId1"/>
    <p:sldLayoutId id="2147526970" r:id="rId2"/>
    <p:sldLayoutId id="2147526971" r:id="rId3"/>
    <p:sldLayoutId id="2147526972" r:id="rId4"/>
    <p:sldLayoutId id="2147526973" r:id="rId5"/>
    <p:sldLayoutId id="2147526974" r:id="rId6"/>
    <p:sldLayoutId id="2147526975" r:id="rId7"/>
    <p:sldLayoutId id="2147526976" r:id="rId8"/>
    <p:sldLayoutId id="2147526977" r:id="rId9"/>
    <p:sldLayoutId id="2147526978" r:id="rId10"/>
    <p:sldLayoutId id="2147526979" r:id="rId11"/>
  </p:sldLayoutIdLst>
  <p:hf hdr="0" ftr="0" dt="0"/>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97" indent="-228482"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260" indent="-228482"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23" indent="-228482"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186" indent="-228482"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800" kern="1200">
          <a:solidFill>
            <a:schemeClr val="tx1"/>
          </a:solidFill>
          <a:latin typeface="+mn-lt"/>
          <a:ea typeface="+mn-ea"/>
          <a:cs typeface="+mn-cs"/>
        </a:defRPr>
      </a:lvl1pPr>
      <a:lvl2pPr marL="456963" algn="l" defTabSz="456963" rtl="0" eaLnBrk="1" latinLnBrk="0" hangingPunct="1">
        <a:defRPr sz="1800" kern="1200">
          <a:solidFill>
            <a:schemeClr val="tx1"/>
          </a:solidFill>
          <a:latin typeface="+mn-lt"/>
          <a:ea typeface="+mn-ea"/>
          <a:cs typeface="+mn-cs"/>
        </a:defRPr>
      </a:lvl2pPr>
      <a:lvl3pPr marL="913926" algn="l" defTabSz="456963" rtl="0" eaLnBrk="1" latinLnBrk="0" hangingPunct="1">
        <a:defRPr sz="1800" kern="1200">
          <a:solidFill>
            <a:schemeClr val="tx1"/>
          </a:solidFill>
          <a:latin typeface="+mn-lt"/>
          <a:ea typeface="+mn-ea"/>
          <a:cs typeface="+mn-cs"/>
        </a:defRPr>
      </a:lvl3pPr>
      <a:lvl4pPr marL="1370890" algn="l" defTabSz="456963" rtl="0" eaLnBrk="1" latinLnBrk="0" hangingPunct="1">
        <a:defRPr sz="1800" kern="1200">
          <a:solidFill>
            <a:schemeClr val="tx1"/>
          </a:solidFill>
          <a:latin typeface="+mn-lt"/>
          <a:ea typeface="+mn-ea"/>
          <a:cs typeface="+mn-cs"/>
        </a:defRPr>
      </a:lvl4pPr>
      <a:lvl5pPr marL="1827852" algn="l" defTabSz="456963" rtl="0" eaLnBrk="1" latinLnBrk="0" hangingPunct="1">
        <a:defRPr sz="1800" kern="1200">
          <a:solidFill>
            <a:schemeClr val="tx1"/>
          </a:solidFill>
          <a:latin typeface="+mn-lt"/>
          <a:ea typeface="+mn-ea"/>
          <a:cs typeface="+mn-cs"/>
        </a:defRPr>
      </a:lvl5pPr>
      <a:lvl6pPr marL="2284815" algn="l" defTabSz="456963" rtl="0" eaLnBrk="1" latinLnBrk="0" hangingPunct="1">
        <a:defRPr sz="1800" kern="1200">
          <a:solidFill>
            <a:schemeClr val="tx1"/>
          </a:solidFill>
          <a:latin typeface="+mn-lt"/>
          <a:ea typeface="+mn-ea"/>
          <a:cs typeface="+mn-cs"/>
        </a:defRPr>
      </a:lvl6pPr>
      <a:lvl7pPr marL="2741778" algn="l" defTabSz="456963" rtl="0" eaLnBrk="1" latinLnBrk="0" hangingPunct="1">
        <a:defRPr sz="1800" kern="1200">
          <a:solidFill>
            <a:schemeClr val="tx1"/>
          </a:solidFill>
          <a:latin typeface="+mn-lt"/>
          <a:ea typeface="+mn-ea"/>
          <a:cs typeface="+mn-cs"/>
        </a:defRPr>
      </a:lvl7pPr>
      <a:lvl8pPr marL="3198740" algn="l" defTabSz="456963" rtl="0" eaLnBrk="1" latinLnBrk="0" hangingPunct="1">
        <a:defRPr sz="1800" kern="1200">
          <a:solidFill>
            <a:schemeClr val="tx1"/>
          </a:solidFill>
          <a:latin typeface="+mn-lt"/>
          <a:ea typeface="+mn-ea"/>
          <a:cs typeface="+mn-cs"/>
        </a:defRPr>
      </a:lvl8pPr>
      <a:lvl9pPr marL="3655704" algn="l" defTabSz="4569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F7150F8-6B83-614C-B9E4-EC0360E76FF4}"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6402" r:id="rId1"/>
    <p:sldLayoutId id="2147526403" r:id="rId2"/>
    <p:sldLayoutId id="2147526404" r:id="rId3"/>
    <p:sldLayoutId id="2147526405" r:id="rId4"/>
    <p:sldLayoutId id="2147526406" r:id="rId5"/>
    <p:sldLayoutId id="2147526407" r:id="rId6"/>
    <p:sldLayoutId id="2147526408" r:id="rId7"/>
    <p:sldLayoutId id="2147526409" r:id="rId8"/>
    <p:sldLayoutId id="2147526410" r:id="rId9"/>
    <p:sldLayoutId id="2147526411" r:id="rId10"/>
    <p:sldLayoutId id="2147526412" r:id="rId11"/>
    <p:sldLayoutId id="2147526413" r:id="rId12"/>
    <p:sldLayoutId id="2147526414" r:id="rId13"/>
    <p:sldLayoutId id="2147526837"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4E39D8C-7592-9846-8EA4-F077E1D04A1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781" r:id="rId1"/>
    <p:sldLayoutId id="2147526782" r:id="rId2"/>
    <p:sldLayoutId id="2147526783" r:id="rId3"/>
    <p:sldLayoutId id="2147526784" r:id="rId4"/>
    <p:sldLayoutId id="2147526785" r:id="rId5"/>
    <p:sldLayoutId id="2147526786" r:id="rId6"/>
    <p:sldLayoutId id="2147526787" r:id="rId7"/>
    <p:sldLayoutId id="2147526788" r:id="rId8"/>
    <p:sldLayoutId id="2147526789" r:id="rId9"/>
    <p:sldLayoutId id="2147526790" r:id="rId10"/>
    <p:sldLayoutId id="2147526791" r:id="rId11"/>
    <p:sldLayoutId id="2147526792" r:id="rId12"/>
    <p:sldLayoutId id="2147526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928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1420C58C-D427-E84C-8596-C625ED18683D}"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794" r:id="rId1"/>
    <p:sldLayoutId id="2147526795" r:id="rId2"/>
    <p:sldLayoutId id="2147526796" r:id="rId3"/>
    <p:sldLayoutId id="2147526797" r:id="rId4"/>
    <p:sldLayoutId id="2147526798" r:id="rId5"/>
    <p:sldLayoutId id="2147526799" r:id="rId6"/>
    <p:sldLayoutId id="2147526800" r:id="rId7"/>
    <p:sldLayoutId id="2147526801" r:id="rId8"/>
    <p:sldLayoutId id="2147526802" r:id="rId9"/>
    <p:sldLayoutId id="2147526803" r:id="rId10"/>
    <p:sldLayoutId id="2147526804" r:id="rId11"/>
    <p:sldLayoutId id="2147526805" r:id="rId12"/>
    <p:sldLayoutId id="214752680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38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1FA1B94-98CD-3B4F-90A9-B3965960950B}"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07" r:id="rId1"/>
    <p:sldLayoutId id="2147526808" r:id="rId2"/>
    <p:sldLayoutId id="2147526809" r:id="rId3"/>
    <p:sldLayoutId id="2147526810" r:id="rId4"/>
    <p:sldLayoutId id="2147526811" r:id="rId5"/>
    <p:sldLayoutId id="2147526812" r:id="rId6"/>
    <p:sldLayoutId id="2147526813" r:id="rId7"/>
    <p:sldLayoutId id="2147526814" r:id="rId8"/>
    <p:sldLayoutId id="2147526815" r:id="rId9"/>
    <p:sldLayoutId id="2147526816" r:id="rId10"/>
    <p:sldLayoutId id="2147526817" r:id="rId11"/>
    <p:sldLayoutId id="2147526818" r:id="rId12"/>
    <p:sldLayoutId id="214752681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949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ADBCB285-861D-7A46-A0E3-D3987D52ABA2}"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6820" r:id="rId1"/>
    <p:sldLayoutId id="2147526821" r:id="rId2"/>
    <p:sldLayoutId id="2147526822" r:id="rId3"/>
    <p:sldLayoutId id="2147526823" r:id="rId4"/>
    <p:sldLayoutId id="2147526824" r:id="rId5"/>
    <p:sldLayoutId id="2147526825" r:id="rId6"/>
    <p:sldLayoutId id="2147526826" r:id="rId7"/>
    <p:sldLayoutId id="2147526827" r:id="rId8"/>
    <p:sldLayoutId id="2147526828" r:id="rId9"/>
    <p:sldLayoutId id="2147526829" r:id="rId10"/>
    <p:sldLayoutId id="2147526830" r:id="rId11"/>
    <p:sldLayoutId id="2147526831" r:id="rId12"/>
    <p:sldLayoutId id="214752683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10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10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44802524-B953-B44E-8280-9D6207D07C0C}" type="datetime1">
              <a:rPr lang="en-US"/>
              <a:pPr>
                <a:defRPr/>
              </a:pPr>
              <a:t>6/5/15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a:solidFill>
                  <a:prstClr val="black">
                    <a:tint val="75000"/>
                  </a:prstClr>
                </a:solidFill>
                <a:latin typeface="Calibri"/>
                <a:ea typeface="+mn-ea"/>
                <a:cs typeface="+mn-cs"/>
              </a:defRPr>
            </a:lvl1pPr>
          </a:lstStyle>
          <a:p>
            <a:pPr>
              <a:defRPr/>
            </a:pPr>
            <a:fld id="{6CB4F8AF-CF59-AB4E-8337-2C6EF538D6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6984" r:id="rId1"/>
    <p:sldLayoutId id="2147526985" r:id="rId2"/>
    <p:sldLayoutId id="2147526986" r:id="rId3"/>
    <p:sldLayoutId id="2147526987" r:id="rId4"/>
    <p:sldLayoutId id="2147526988" r:id="rId5"/>
    <p:sldLayoutId id="2147526989" r:id="rId6"/>
    <p:sldLayoutId id="2147526990" r:id="rId7"/>
    <p:sldLayoutId id="2147526991" r:id="rId8"/>
    <p:sldLayoutId id="2147526992" r:id="rId9"/>
    <p:sldLayoutId id="2147526993" r:id="rId10"/>
    <p:sldLayoutId id="2147526994"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26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26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2D95663F-59BD-364D-80A8-5F08F4C54237}" type="datetime1">
              <a:rPr lang="en-US"/>
              <a:pPr>
                <a:defRPr/>
              </a:pPr>
              <a:t>6/5/15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b="0" smtClean="0">
                <a:solidFill>
                  <a:prstClr val="black">
                    <a:tint val="75000"/>
                  </a:prstClr>
                </a:solidFill>
                <a:latin typeface="Calibri"/>
                <a:ea typeface="+mn-ea"/>
                <a:cs typeface="+mn-cs"/>
              </a:defRPr>
            </a:lvl1pPr>
          </a:lstStyle>
          <a:p>
            <a:pPr>
              <a:defRPr/>
            </a:pPr>
            <a:fld id="{45B5CE0E-424F-C044-BB58-9B212DF74CC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27006" r:id="rId1"/>
    <p:sldLayoutId id="2147527007" r:id="rId2"/>
    <p:sldLayoutId id="2147527008" r:id="rId3"/>
    <p:sldLayoutId id="2147527009" r:id="rId4"/>
    <p:sldLayoutId id="2147527010" r:id="rId5"/>
    <p:sldLayoutId id="2147527011" r:id="rId6"/>
    <p:sldLayoutId id="2147527012" r:id="rId7"/>
    <p:sldLayoutId id="2147527013" r:id="rId8"/>
    <p:sldLayoutId id="2147527014" r:id="rId9"/>
    <p:sldLayoutId id="2147527015" r:id="rId10"/>
    <p:sldLayoutId id="2147527016"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241277039"/>
      </p:ext>
    </p:extLst>
  </p:cSld>
  <p:clrMap bg1="lt1" tx1="dk1" bg2="lt2" tx2="dk2" accent1="accent1" accent2="accent2" accent3="accent3" accent4="accent4" accent5="accent5" accent6="accent6" hlink="hlink" folHlink="folHlink"/>
  <p:sldLayoutIdLst>
    <p:sldLayoutId id="2147527018" r:id="rId1"/>
    <p:sldLayoutId id="2147527019" r:id="rId2"/>
    <p:sldLayoutId id="2147527020" r:id="rId3"/>
    <p:sldLayoutId id="2147527021" r:id="rId4"/>
    <p:sldLayoutId id="2147527022" r:id="rId5"/>
    <p:sldLayoutId id="2147527023" r:id="rId6"/>
    <p:sldLayoutId id="2147527024" r:id="rId7"/>
    <p:sldLayoutId id="2147527025" r:id="rId8"/>
    <p:sldLayoutId id="2147527026" r:id="rId9"/>
    <p:sldLayoutId id="2147527027" r:id="rId10"/>
    <p:sldLayoutId id="2147527028" r:id="rId11"/>
    <p:sldLayoutId id="2147527029" r:id="rId12"/>
    <p:sldLayoutId id="21475270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3894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93A98E3-2711-8447-9EC8-328B1FDE7828}"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4132978599"/>
      </p:ext>
    </p:extLst>
  </p:cSld>
  <p:clrMap bg1="lt1" tx1="dk1" bg2="lt2" tx2="dk2" accent1="accent1" accent2="accent2" accent3="accent3" accent4="accent4" accent5="accent5" accent6="accent6" hlink="hlink" folHlink="folHlink"/>
  <p:sldLayoutIdLst>
    <p:sldLayoutId id="2147527032" r:id="rId1"/>
    <p:sldLayoutId id="2147527033" r:id="rId2"/>
    <p:sldLayoutId id="2147527034" r:id="rId3"/>
    <p:sldLayoutId id="2147527035" r:id="rId4"/>
    <p:sldLayoutId id="2147527036" r:id="rId5"/>
    <p:sldLayoutId id="2147527037" r:id="rId6"/>
    <p:sldLayoutId id="2147527038" r:id="rId7"/>
    <p:sldLayoutId id="2147527039" r:id="rId8"/>
    <p:sldLayoutId id="2147527040" r:id="rId9"/>
    <p:sldLayoutId id="2147527041" r:id="rId10"/>
    <p:sldLayoutId id="2147527042" r:id="rId11"/>
    <p:sldLayoutId id="2147527043" r:id="rId12"/>
    <p:sldLayoutId id="21475270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A3CDD4C0-D643-4C4B-BDAF-5E6C6FC0ADF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600746686"/>
      </p:ext>
    </p:extLst>
  </p:cSld>
  <p:clrMap bg1="lt1" tx1="dk1" bg2="lt2" tx2="dk2" accent1="accent1" accent2="accent2" accent3="accent3" accent4="accent4" accent5="accent5" accent6="accent6" hlink="hlink" folHlink="folHlink"/>
  <p:sldLayoutIdLst>
    <p:sldLayoutId id="2147527046" r:id="rId1"/>
    <p:sldLayoutId id="2147527047" r:id="rId2"/>
    <p:sldLayoutId id="2147527048" r:id="rId3"/>
    <p:sldLayoutId id="2147527049" r:id="rId4"/>
    <p:sldLayoutId id="2147527050" r:id="rId5"/>
    <p:sldLayoutId id="2147527051" r:id="rId6"/>
    <p:sldLayoutId id="2147527052" r:id="rId7"/>
    <p:sldLayoutId id="2147527053" r:id="rId8"/>
    <p:sldLayoutId id="2147527054" r:id="rId9"/>
    <p:sldLayoutId id="2147527055" r:id="rId10"/>
    <p:sldLayoutId id="2147527056" r:id="rId11"/>
    <p:sldLayoutId id="2147527057" r:id="rId12"/>
    <p:sldLayoutId id="21475270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56525DF-60C7-924A-A554-A7CC3FE8402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901843772"/>
      </p:ext>
    </p:extLst>
  </p:cSld>
  <p:clrMap bg1="lt1" tx1="dk1" bg2="lt2" tx2="dk2" accent1="accent1" accent2="accent2" accent3="accent3" accent4="accent4" accent5="accent5" accent6="accent6" hlink="hlink" folHlink="folHlink"/>
  <p:sldLayoutIdLst>
    <p:sldLayoutId id="2147527060" r:id="rId1"/>
    <p:sldLayoutId id="2147527061" r:id="rId2"/>
    <p:sldLayoutId id="2147527062" r:id="rId3"/>
    <p:sldLayoutId id="2147527063" r:id="rId4"/>
    <p:sldLayoutId id="2147527064" r:id="rId5"/>
    <p:sldLayoutId id="2147527065" r:id="rId6"/>
    <p:sldLayoutId id="2147527066" r:id="rId7"/>
    <p:sldLayoutId id="2147527067" r:id="rId8"/>
    <p:sldLayoutId id="2147527068" r:id="rId9"/>
    <p:sldLayoutId id="2147527069" r:id="rId10"/>
    <p:sldLayoutId id="2147527070" r:id="rId11"/>
    <p:sldLayoutId id="2147527071" r:id="rId12"/>
    <p:sldLayoutId id="214752707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2A4886AB-B53A-C54C-A260-E5ED9330E3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15" r:id="rId1"/>
    <p:sldLayoutId id="2147526416" r:id="rId2"/>
    <p:sldLayoutId id="2147526417" r:id="rId3"/>
    <p:sldLayoutId id="2147526418" r:id="rId4"/>
    <p:sldLayoutId id="2147526419" r:id="rId5"/>
    <p:sldLayoutId id="2147526420" r:id="rId6"/>
    <p:sldLayoutId id="2147526421" r:id="rId7"/>
    <p:sldLayoutId id="2147526422" r:id="rId8"/>
    <p:sldLayoutId id="2147526423" r:id="rId9"/>
    <p:sldLayoutId id="2147526424" r:id="rId10"/>
    <p:sldLayoutId id="2147526425" r:id="rId11"/>
    <p:sldLayoutId id="2147526426" r:id="rId12"/>
    <p:sldLayoutId id="2147526427" r:id="rId13"/>
    <p:sldLayoutId id="2147526838" r:id="rId14"/>
    <p:sldLayoutId id="214752683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5625C54-0AC3-4463-80EE-ED76DB8E1C8B}" type="datetimeFigureOut">
              <a:rPr lang="en-US" b="0" smtClean="0">
                <a:solidFill>
                  <a:prstClr val="black">
                    <a:tint val="75000"/>
                  </a:prstClr>
                </a:solidFill>
                <a:latin typeface="Calibri"/>
              </a:rPr>
              <a:pPr fontAlgn="auto">
                <a:spcBef>
                  <a:spcPts val="0"/>
                </a:spcBef>
                <a:spcAft>
                  <a:spcPts val="0"/>
                </a:spcAft>
              </a:pPr>
              <a:t>6/5/15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DDB62E5-EB3F-417F-BF8B-B745F840CCDC}"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573846733"/>
      </p:ext>
    </p:extLst>
  </p:cSld>
  <p:clrMap bg1="lt1" tx1="dk1" bg2="lt2" tx2="dk2" accent1="accent1" accent2="accent2" accent3="accent3" accent4="accent4" accent5="accent5" accent6="accent6" hlink="hlink" folHlink="folHlink"/>
  <p:sldLayoutIdLst>
    <p:sldLayoutId id="2147527074" r:id="rId1"/>
    <p:sldLayoutId id="2147527075" r:id="rId2"/>
    <p:sldLayoutId id="2147527076" r:id="rId3"/>
    <p:sldLayoutId id="2147527077" r:id="rId4"/>
    <p:sldLayoutId id="2147527078" r:id="rId5"/>
    <p:sldLayoutId id="2147527079" r:id="rId6"/>
    <p:sldLayoutId id="2147527080" r:id="rId7"/>
    <p:sldLayoutId id="2147527081" r:id="rId8"/>
    <p:sldLayoutId id="2147527082" r:id="rId9"/>
    <p:sldLayoutId id="2147527083" r:id="rId10"/>
    <p:sldLayoutId id="21475270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0004C3AA-987D-9546-8D0A-CEC2BF466C9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794404653"/>
      </p:ext>
    </p:extLst>
  </p:cSld>
  <p:clrMap bg1="lt1" tx1="dk1" bg2="lt2" tx2="dk2" accent1="accent1" accent2="accent2" accent3="accent3" accent4="accent4" accent5="accent5" accent6="accent6" hlink="hlink" folHlink="folHlink"/>
  <p:sldLayoutIdLst>
    <p:sldLayoutId id="2147527086" r:id="rId1"/>
    <p:sldLayoutId id="2147527087" r:id="rId2"/>
    <p:sldLayoutId id="2147527088" r:id="rId3"/>
    <p:sldLayoutId id="2147527089" r:id="rId4"/>
    <p:sldLayoutId id="2147527090" r:id="rId5"/>
    <p:sldLayoutId id="2147527091" r:id="rId6"/>
    <p:sldLayoutId id="2147527092" r:id="rId7"/>
    <p:sldLayoutId id="2147527093" r:id="rId8"/>
    <p:sldLayoutId id="2147527094" r:id="rId9"/>
    <p:sldLayoutId id="2147527095" r:id="rId10"/>
    <p:sldLayoutId id="2147527096" r:id="rId11"/>
    <p:sldLayoutId id="2147527097" r:id="rId12"/>
    <p:sldLayoutId id="214752709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E260CAEF-C55F-AF42-AFFA-53F0F65A844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600131187"/>
      </p:ext>
    </p:extLst>
  </p:cSld>
  <p:clrMap bg1="lt1" tx1="dk1" bg2="lt2" tx2="dk2" accent1="accent1" accent2="accent2" accent3="accent3" accent4="accent4" accent5="accent5" accent6="accent6" hlink="hlink" folHlink="folHlink"/>
  <p:sldLayoutIdLst>
    <p:sldLayoutId id="2147527100" r:id="rId1"/>
    <p:sldLayoutId id="2147527101" r:id="rId2"/>
    <p:sldLayoutId id="2147527102" r:id="rId3"/>
    <p:sldLayoutId id="2147527103" r:id="rId4"/>
    <p:sldLayoutId id="2147527104" r:id="rId5"/>
    <p:sldLayoutId id="2147527105" r:id="rId6"/>
    <p:sldLayoutId id="2147527106" r:id="rId7"/>
    <p:sldLayoutId id="2147527107" r:id="rId8"/>
    <p:sldLayoutId id="2147527108" r:id="rId9"/>
    <p:sldLayoutId id="2147527109" r:id="rId10"/>
    <p:sldLayoutId id="2147527110" r:id="rId11"/>
    <p:sldLayoutId id="2147527111" r:id="rId12"/>
    <p:sldLayoutId id="2147527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D945DAF-6B64-2540-92DA-95576D51613F}" type="datetimeFigureOut">
              <a:rPr lang="en-US" b="0" smtClean="0">
                <a:solidFill>
                  <a:prstClr val="black">
                    <a:tint val="75000"/>
                  </a:prstClr>
                </a:solidFill>
                <a:latin typeface="Calibri"/>
                <a:ea typeface="+mn-ea"/>
                <a:cs typeface="+mn-cs"/>
              </a:rPr>
              <a:pPr defTabSz="457200" fontAlgn="auto">
                <a:spcBef>
                  <a:spcPts val="0"/>
                </a:spcBef>
                <a:spcAft>
                  <a:spcPts val="0"/>
                </a:spcAft>
              </a:pPr>
              <a:t>6/5/15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70644C64-55BD-D340-8403-C6753A1FB1C8}"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41584134"/>
      </p:ext>
    </p:extLst>
  </p:cSld>
  <p:clrMap bg1="lt1" tx1="dk1" bg2="lt2" tx2="dk2" accent1="accent1" accent2="accent2" accent3="accent3" accent4="accent4" accent5="accent5" accent6="accent6" hlink="hlink" folHlink="folHlink"/>
  <p:sldLayoutIdLst>
    <p:sldLayoutId id="2147527114" r:id="rId1"/>
    <p:sldLayoutId id="2147527115" r:id="rId2"/>
    <p:sldLayoutId id="2147527116" r:id="rId3"/>
    <p:sldLayoutId id="2147527117" r:id="rId4"/>
    <p:sldLayoutId id="2147527118" r:id="rId5"/>
    <p:sldLayoutId id="2147527119" r:id="rId6"/>
    <p:sldLayoutId id="2147527120" r:id="rId7"/>
    <p:sldLayoutId id="2147527121" r:id="rId8"/>
    <p:sldLayoutId id="2147527122" r:id="rId9"/>
    <p:sldLayoutId id="2147527123" r:id="rId10"/>
    <p:sldLayoutId id="21475271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69D9A628-946C-224A-A4F6-71EC7D8AC51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188" r:id="rId1"/>
    <p:sldLayoutId id="2147527189" r:id="rId2"/>
    <p:sldLayoutId id="2147527190" r:id="rId3"/>
    <p:sldLayoutId id="2147527191" r:id="rId4"/>
    <p:sldLayoutId id="2147527192" r:id="rId5"/>
    <p:sldLayoutId id="2147527193" r:id="rId6"/>
    <p:sldLayoutId id="2147527194" r:id="rId7"/>
    <p:sldLayoutId id="2147527195" r:id="rId8"/>
    <p:sldLayoutId id="2147527196" r:id="rId9"/>
    <p:sldLayoutId id="2147527197" r:id="rId10"/>
    <p:sldLayoutId id="2147527198" r:id="rId11"/>
    <p:sldLayoutId id="2147527199" r:id="rId12"/>
    <p:sldLayoutId id="2147527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DD250126-8F4B-C84B-B5C1-1583E76C1C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27202" r:id="rId1"/>
    <p:sldLayoutId id="2147527203" r:id="rId2"/>
    <p:sldLayoutId id="2147527204" r:id="rId3"/>
    <p:sldLayoutId id="2147527205" r:id="rId4"/>
    <p:sldLayoutId id="2147527206" r:id="rId5"/>
    <p:sldLayoutId id="2147527207" r:id="rId6"/>
    <p:sldLayoutId id="2147527208" r:id="rId7"/>
    <p:sldLayoutId id="2147527209" r:id="rId8"/>
    <p:sldLayoutId id="2147527210" r:id="rId9"/>
    <p:sldLayoutId id="2147527211" r:id="rId10"/>
    <p:sldLayoutId id="2147527212" r:id="rId11"/>
    <p:sldLayoutId id="2147527213" r:id="rId12"/>
    <p:sldLayoutId id="21475272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642A00B7-8810-3340-9D00-91E05F51FBB6}" type="slidenum">
              <a:rPr lang="en-US" sz="1600" i="1">
                <a:solidFill>
                  <a:srgbClr val="000000"/>
                </a:solidFill>
                <a:effectLst>
                  <a:outerShdw blurRad="38100" dist="38100" dir="2700000" algn="tl">
                    <a:srgbClr val="DDDDDD"/>
                  </a:outerShdw>
                </a:effectLst>
                <a:latin typeface="Courier New" charset="0"/>
              </a:rPr>
              <a:pPr defTabSz="9128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16" r:id="rId1"/>
    <p:sldLayoutId id="2147527217" r:id="rId2"/>
    <p:sldLayoutId id="2147527218" r:id="rId3"/>
    <p:sldLayoutId id="2147527219" r:id="rId4"/>
    <p:sldLayoutId id="2147527220" r:id="rId5"/>
    <p:sldLayoutId id="2147527221" r:id="rId6"/>
    <p:sldLayoutId id="2147527222" r:id="rId7"/>
    <p:sldLayoutId id="2147527223" r:id="rId8"/>
    <p:sldLayoutId id="2147527224" r:id="rId9"/>
    <p:sldLayoutId id="2147527225" r:id="rId10"/>
    <p:sldLayoutId id="2147527226" r:id="rId11"/>
    <p:sldLayoutId id="2147527227" r:id="rId12"/>
    <p:sldLayoutId id="214752722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E9AA53A-C82B-F744-9670-01FFEC2CB6A5}"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30" r:id="rId1"/>
    <p:sldLayoutId id="2147527231" r:id="rId2"/>
    <p:sldLayoutId id="2147527232" r:id="rId3"/>
    <p:sldLayoutId id="2147527233" r:id="rId4"/>
    <p:sldLayoutId id="2147527234" r:id="rId5"/>
    <p:sldLayoutId id="2147527235" r:id="rId6"/>
    <p:sldLayoutId id="2147527236" r:id="rId7"/>
    <p:sldLayoutId id="2147527237" r:id="rId8"/>
    <p:sldLayoutId id="2147527238" r:id="rId9"/>
    <p:sldLayoutId id="2147527239" r:id="rId10"/>
    <p:sldLayoutId id="2147527240" r:id="rId11"/>
    <p:sldLayoutId id="2147527241" r:id="rId12"/>
    <p:sldLayoutId id="214752724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8F89606A-F6A0-4F48-A012-339046752B16}"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7244" r:id="rId1"/>
    <p:sldLayoutId id="2147527245" r:id="rId2"/>
    <p:sldLayoutId id="2147527246" r:id="rId3"/>
    <p:sldLayoutId id="2147527247" r:id="rId4"/>
    <p:sldLayoutId id="2147527248" r:id="rId5"/>
    <p:sldLayoutId id="2147527249" r:id="rId6"/>
    <p:sldLayoutId id="2147527250" r:id="rId7"/>
    <p:sldLayoutId id="2147527251" r:id="rId8"/>
    <p:sldLayoutId id="2147527252" r:id="rId9"/>
    <p:sldLayoutId id="2147527253" r:id="rId10"/>
    <p:sldLayoutId id="2147527254" r:id="rId11"/>
    <p:sldLayoutId id="2147527255" r:id="rId12"/>
    <p:sldLayoutId id="21475272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1" tIns="46026" rIns="92051" bIns="46026"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91140"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1" tIns="46026" rIns="92051" bIns="46026"/>
          <a:lstStyle/>
          <a:p>
            <a:pPr defTabSz="911225" eaLnBrk="0" hangingPunct="0"/>
            <a:fld id="{274E33B9-0989-EE4A-B3BB-9B9EC4B039A2}" type="slidenum">
              <a:rPr lang="en-US" sz="1600" i="1" smtClean="0">
                <a:solidFill>
                  <a:srgbClr val="000000"/>
                </a:solidFill>
                <a:latin typeface="Courier New" charset="0"/>
              </a:rPr>
              <a:pPr defTabSz="911225" eaLnBrk="0" hangingPunct="0"/>
              <a:t>‹#›</a:t>
            </a:fld>
            <a:r>
              <a:rPr lang="en-US" sz="1800" smtClean="0">
                <a:solidFill>
                  <a:srgbClr val="808080"/>
                </a:solidFill>
              </a:rPr>
              <a:t> - </a:t>
            </a:r>
            <a:r>
              <a:rPr lang="en-US" sz="1000" smtClean="0">
                <a:solidFill>
                  <a:srgbClr val="969696"/>
                </a:solidFill>
              </a:rPr>
              <a:t>Lectures.GersteinLab.org</a:t>
            </a:r>
            <a:endParaRPr lang="en-US" sz="300" b="0"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527258" r:id="rId1"/>
    <p:sldLayoutId id="2147527259" r:id="rId2"/>
    <p:sldLayoutId id="2147527260" r:id="rId3"/>
    <p:sldLayoutId id="2147527261" r:id="rId4"/>
    <p:sldLayoutId id="2147527262" r:id="rId5"/>
    <p:sldLayoutId id="2147527263" r:id="rId6"/>
    <p:sldLayoutId id="2147527264" r:id="rId7"/>
    <p:sldLayoutId id="2147527265" r:id="rId8"/>
    <p:sldLayoutId id="2147527266" r:id="rId9"/>
    <p:sldLayoutId id="2147527267" r:id="rId10"/>
    <p:sldLayoutId id="2147527268" r:id="rId11"/>
    <p:sldLayoutId id="2147527269" r:id="rId12"/>
    <p:sldLayoutId id="2147527270" r:id="rId13"/>
    <p:sldLayoutId id="2147527271" r:id="rId14"/>
    <p:sldLayoutId id="214752727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27" algn="ctr" defTabSz="912667" rtl="0" eaLnBrk="1" fontAlgn="base" hangingPunct="1">
        <a:spcBef>
          <a:spcPct val="0"/>
        </a:spcBef>
        <a:spcAft>
          <a:spcPct val="0"/>
        </a:spcAft>
        <a:defRPr sz="3600" b="1" u="sng">
          <a:solidFill>
            <a:srgbClr val="000099"/>
          </a:solidFill>
          <a:latin typeface="Arial" pitchFamily="-65" charset="0"/>
        </a:defRPr>
      </a:lvl6pPr>
      <a:lvl7pPr marL="914254" algn="ctr" defTabSz="912667" rtl="0" eaLnBrk="1" fontAlgn="base" hangingPunct="1">
        <a:spcBef>
          <a:spcPct val="0"/>
        </a:spcBef>
        <a:spcAft>
          <a:spcPct val="0"/>
        </a:spcAft>
        <a:defRPr sz="3600" b="1" u="sng">
          <a:solidFill>
            <a:srgbClr val="000099"/>
          </a:solidFill>
          <a:latin typeface="Arial" pitchFamily="-65" charset="0"/>
        </a:defRPr>
      </a:lvl7pPr>
      <a:lvl8pPr marL="1371381" algn="ctr" defTabSz="912667" rtl="0" eaLnBrk="1" fontAlgn="base" hangingPunct="1">
        <a:spcBef>
          <a:spcPct val="0"/>
        </a:spcBef>
        <a:spcAft>
          <a:spcPct val="0"/>
        </a:spcAft>
        <a:defRPr sz="3600" b="1" u="sng">
          <a:solidFill>
            <a:srgbClr val="000099"/>
          </a:solidFill>
          <a:latin typeface="Arial" pitchFamily="-65" charset="0"/>
        </a:defRPr>
      </a:lvl8pPr>
      <a:lvl9pPr marL="1828507" algn="ctr" defTabSz="91266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19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325"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451"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578" indent="-228563" algn="l" defTabSz="91266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57726D97-920B-DA44-BC1A-1DF5DA1B5EF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28" r:id="rId1"/>
    <p:sldLayoutId id="2147526429" r:id="rId2"/>
    <p:sldLayoutId id="2147526430" r:id="rId3"/>
    <p:sldLayoutId id="2147526431" r:id="rId4"/>
    <p:sldLayoutId id="2147526432" r:id="rId5"/>
    <p:sldLayoutId id="2147526433" r:id="rId6"/>
    <p:sldLayoutId id="2147526434" r:id="rId7"/>
    <p:sldLayoutId id="2147526435" r:id="rId8"/>
    <p:sldLayoutId id="2147526436" r:id="rId9"/>
    <p:sldLayoutId id="2147526437" r:id="rId10"/>
    <p:sldLayoutId id="2147526438" r:id="rId11"/>
    <p:sldLayoutId id="2147526439" r:id="rId12"/>
    <p:sldLayoutId id="21475264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3882074E-903E-C64A-A188-3F457666B68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27274" r:id="rId1"/>
    <p:sldLayoutId id="2147527275" r:id="rId2"/>
    <p:sldLayoutId id="2147527276" r:id="rId3"/>
    <p:sldLayoutId id="2147527277" r:id="rId4"/>
    <p:sldLayoutId id="2147527278" r:id="rId5"/>
    <p:sldLayoutId id="2147527279" r:id="rId6"/>
    <p:sldLayoutId id="2147527280" r:id="rId7"/>
    <p:sldLayoutId id="2147527281" r:id="rId8"/>
    <p:sldLayoutId id="2147527282" r:id="rId9"/>
    <p:sldLayoutId id="2147527283" r:id="rId10"/>
    <p:sldLayoutId id="2147527284" r:id="rId11"/>
    <p:sldLayoutId id="2147527285" r:id="rId12"/>
    <p:sldLayoutId id="21475272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94" tIns="45998" rIns="91994" bIns="45998"/>
          <a:lstStyle/>
          <a:p>
            <a:pPr defTabSz="912113" eaLnBrk="0" hangingPunct="0">
              <a:defRPr/>
            </a:pPr>
            <a:fld id="{7250A3CB-B1CA-BD43-BF8A-D6367505CB65}" type="slidenum">
              <a:rPr lang="en-US" sz="1600" i="1">
                <a:solidFill>
                  <a:srgbClr val="000000"/>
                </a:solidFill>
                <a:effectLst>
                  <a:outerShdw blurRad="38100" dist="38100" dir="2700000" algn="tl">
                    <a:srgbClr val="DDDDDD"/>
                  </a:outerShdw>
                </a:effectLst>
                <a:latin typeface="Courier New" charset="0"/>
              </a:rPr>
              <a:pPr defTabSz="912113"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2148037900"/>
      </p:ext>
    </p:extLst>
  </p:cSld>
  <p:clrMap bg1="lt1" tx1="dk1" bg2="lt2" tx2="dk2" accent1="accent1" accent2="accent2" accent3="accent3" accent4="accent4" accent5="accent5" accent6="accent6" hlink="hlink" folHlink="folHlink"/>
  <p:sldLayoutIdLst>
    <p:sldLayoutId id="2147527300" r:id="rId1"/>
    <p:sldLayoutId id="2147527301" r:id="rId2"/>
    <p:sldLayoutId id="2147527302" r:id="rId3"/>
    <p:sldLayoutId id="2147527303" r:id="rId4"/>
    <p:sldLayoutId id="2147527304" r:id="rId5"/>
    <p:sldLayoutId id="2147527305" r:id="rId6"/>
    <p:sldLayoutId id="2147527306" r:id="rId7"/>
    <p:sldLayoutId id="2147527307" r:id="rId8"/>
    <p:sldLayoutId id="2147527308" r:id="rId9"/>
    <p:sldLayoutId id="2147527309" r:id="rId10"/>
    <p:sldLayoutId id="2147527310" r:id="rId11"/>
    <p:sldLayoutId id="2147527311" r:id="rId12"/>
    <p:sldLayoutId id="21475273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846" algn="ctr" defTabSz="912113" rtl="0" eaLnBrk="1" fontAlgn="base" hangingPunct="1">
        <a:spcBef>
          <a:spcPct val="0"/>
        </a:spcBef>
        <a:spcAft>
          <a:spcPct val="0"/>
        </a:spcAft>
        <a:defRPr sz="3600" b="1" u="sng">
          <a:solidFill>
            <a:srgbClr val="000099"/>
          </a:solidFill>
          <a:latin typeface="Arial" pitchFamily="-65" charset="0"/>
        </a:defRPr>
      </a:lvl6pPr>
      <a:lvl7pPr marL="913696" algn="ctr" defTabSz="912113" rtl="0" eaLnBrk="1" fontAlgn="base" hangingPunct="1">
        <a:spcBef>
          <a:spcPct val="0"/>
        </a:spcBef>
        <a:spcAft>
          <a:spcPct val="0"/>
        </a:spcAft>
        <a:defRPr sz="3600" b="1" u="sng">
          <a:solidFill>
            <a:srgbClr val="000099"/>
          </a:solidFill>
          <a:latin typeface="Arial" pitchFamily="-65" charset="0"/>
        </a:defRPr>
      </a:lvl7pPr>
      <a:lvl8pPr marL="1370550" algn="ctr" defTabSz="912113" rtl="0" eaLnBrk="1" fontAlgn="base" hangingPunct="1">
        <a:spcBef>
          <a:spcPct val="0"/>
        </a:spcBef>
        <a:spcAft>
          <a:spcPct val="0"/>
        </a:spcAft>
        <a:defRPr sz="3600" b="1" u="sng">
          <a:solidFill>
            <a:srgbClr val="000099"/>
          </a:solidFill>
          <a:latin typeface="Arial" pitchFamily="-65" charset="0"/>
        </a:defRPr>
      </a:lvl8pPr>
      <a:lvl9pPr marL="1827398" algn="ctr" defTabSz="912113"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73"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520"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72"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216" indent="-228422" algn="l" defTabSz="9121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6" rtl="0" eaLnBrk="1" latinLnBrk="0" hangingPunct="1">
        <a:defRPr sz="1800" kern="1200">
          <a:solidFill>
            <a:schemeClr val="tx1"/>
          </a:solidFill>
          <a:latin typeface="+mn-lt"/>
          <a:ea typeface="+mn-ea"/>
          <a:cs typeface="+mn-cs"/>
        </a:defRPr>
      </a:lvl1pPr>
      <a:lvl2pPr marL="456846" algn="l" defTabSz="456846" rtl="0" eaLnBrk="1" latinLnBrk="0" hangingPunct="1">
        <a:defRPr sz="1800" kern="1200">
          <a:solidFill>
            <a:schemeClr val="tx1"/>
          </a:solidFill>
          <a:latin typeface="+mn-lt"/>
          <a:ea typeface="+mn-ea"/>
          <a:cs typeface="+mn-cs"/>
        </a:defRPr>
      </a:lvl2pPr>
      <a:lvl3pPr marL="913696" algn="l" defTabSz="456846" rtl="0" eaLnBrk="1" latinLnBrk="0" hangingPunct="1">
        <a:defRPr sz="1800" kern="1200">
          <a:solidFill>
            <a:schemeClr val="tx1"/>
          </a:solidFill>
          <a:latin typeface="+mn-lt"/>
          <a:ea typeface="+mn-ea"/>
          <a:cs typeface="+mn-cs"/>
        </a:defRPr>
      </a:lvl3pPr>
      <a:lvl4pPr marL="1370550" algn="l" defTabSz="456846" rtl="0" eaLnBrk="1" latinLnBrk="0" hangingPunct="1">
        <a:defRPr sz="1800" kern="1200">
          <a:solidFill>
            <a:schemeClr val="tx1"/>
          </a:solidFill>
          <a:latin typeface="+mn-lt"/>
          <a:ea typeface="+mn-ea"/>
          <a:cs typeface="+mn-cs"/>
        </a:defRPr>
      </a:lvl4pPr>
      <a:lvl5pPr marL="1827398" algn="l" defTabSz="456846" rtl="0" eaLnBrk="1" latinLnBrk="0" hangingPunct="1">
        <a:defRPr sz="1800" kern="1200">
          <a:solidFill>
            <a:schemeClr val="tx1"/>
          </a:solidFill>
          <a:latin typeface="+mn-lt"/>
          <a:ea typeface="+mn-ea"/>
          <a:cs typeface="+mn-cs"/>
        </a:defRPr>
      </a:lvl5pPr>
      <a:lvl6pPr marL="2284245" algn="l" defTabSz="456846" rtl="0" eaLnBrk="1" latinLnBrk="0" hangingPunct="1">
        <a:defRPr sz="1800" kern="1200">
          <a:solidFill>
            <a:schemeClr val="tx1"/>
          </a:solidFill>
          <a:latin typeface="+mn-lt"/>
          <a:ea typeface="+mn-ea"/>
          <a:cs typeface="+mn-cs"/>
        </a:defRPr>
      </a:lvl6pPr>
      <a:lvl7pPr marL="2741098" algn="l" defTabSz="456846" rtl="0" eaLnBrk="1" latinLnBrk="0" hangingPunct="1">
        <a:defRPr sz="1800" kern="1200">
          <a:solidFill>
            <a:schemeClr val="tx1"/>
          </a:solidFill>
          <a:latin typeface="+mn-lt"/>
          <a:ea typeface="+mn-ea"/>
          <a:cs typeface="+mn-cs"/>
        </a:defRPr>
      </a:lvl7pPr>
      <a:lvl8pPr marL="3197941" algn="l" defTabSz="456846" rtl="0" eaLnBrk="1" latinLnBrk="0" hangingPunct="1">
        <a:defRPr sz="1800" kern="1200">
          <a:solidFill>
            <a:schemeClr val="tx1"/>
          </a:solidFill>
          <a:latin typeface="+mn-lt"/>
          <a:ea typeface="+mn-ea"/>
          <a:cs typeface="+mn-cs"/>
        </a:defRPr>
      </a:lvl8pPr>
      <a:lvl9pPr marL="3654795" algn="l" defTabSz="456846"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032660D-F1AD-D740-9C13-587329C3EE44}" type="datetimeFigureOut">
              <a:rPr lang="en-US" b="0" smtClean="0">
                <a:solidFill>
                  <a:prstClr val="black">
                    <a:tint val="75000"/>
                  </a:prstClr>
                </a:solidFill>
                <a:latin typeface="Calibri"/>
                <a:ea typeface="+mn-ea"/>
                <a:cs typeface="+mn-cs"/>
              </a:rPr>
              <a:pPr defTabSz="457200" fontAlgn="auto">
                <a:spcBef>
                  <a:spcPts val="0"/>
                </a:spcBef>
                <a:spcAft>
                  <a:spcPts val="0"/>
                </a:spcAft>
              </a:pPr>
              <a:t>6/5/15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E476514-F9B8-644F-BC82-C18E310EF899}"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12697127"/>
      </p:ext>
    </p:extLst>
  </p:cSld>
  <p:clrMap bg1="lt1" tx1="dk1" bg2="lt2" tx2="dk2" accent1="accent1" accent2="accent2" accent3="accent3" accent4="accent4" accent5="accent5" accent6="accent6" hlink="hlink" folHlink="folHlink"/>
  <p:sldLayoutIdLst>
    <p:sldLayoutId id="2147527422" r:id="rId1"/>
    <p:sldLayoutId id="2147527423" r:id="rId2"/>
    <p:sldLayoutId id="2147527424" r:id="rId3"/>
    <p:sldLayoutId id="2147527425" r:id="rId4"/>
    <p:sldLayoutId id="2147527426" r:id="rId5"/>
    <p:sldLayoutId id="2147527427" r:id="rId6"/>
    <p:sldLayoutId id="2147527428" r:id="rId7"/>
    <p:sldLayoutId id="2147527429" r:id="rId8"/>
    <p:sldLayoutId id="2147527430" r:id="rId9"/>
    <p:sldLayoutId id="2147527431" r:id="rId10"/>
    <p:sldLayoutId id="21475274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37E6C2D4-94A1-0040-81D8-C8061C68EF3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3326089933"/>
      </p:ext>
    </p:extLst>
  </p:cSld>
  <p:clrMap bg1="lt1" tx1="dk1" bg2="lt2" tx2="dk2" accent1="accent1" accent2="accent2" accent3="accent3" accent4="accent4" accent5="accent5" accent6="accent6" hlink="hlink" folHlink="folHlink"/>
  <p:sldLayoutIdLst>
    <p:sldLayoutId id="2147527446" r:id="rId1"/>
    <p:sldLayoutId id="2147527447" r:id="rId2"/>
    <p:sldLayoutId id="2147527448" r:id="rId3"/>
    <p:sldLayoutId id="2147527449" r:id="rId4"/>
    <p:sldLayoutId id="2147527450" r:id="rId5"/>
    <p:sldLayoutId id="2147527451" r:id="rId6"/>
    <p:sldLayoutId id="2147527452" r:id="rId7"/>
    <p:sldLayoutId id="2147527453" r:id="rId8"/>
    <p:sldLayoutId id="2147527454" r:id="rId9"/>
    <p:sldLayoutId id="2147527455" r:id="rId10"/>
    <p:sldLayoutId id="2147527456" r:id="rId11"/>
    <p:sldLayoutId id="2147527457" r:id="rId12"/>
    <p:sldLayoutId id="214752745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77" eaLnBrk="0" hangingPunct="0">
              <a:defRPr/>
            </a:pPr>
            <a:fld id="{8464BA71-96A1-A94D-A1DF-37FBFE5117B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77"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extLst>
      <p:ext uri="{BB962C8B-B14F-4D97-AF65-F5344CB8AC3E}">
        <p14:creationId xmlns:p14="http://schemas.microsoft.com/office/powerpoint/2010/main" val="29877178"/>
      </p:ext>
    </p:extLst>
  </p:cSld>
  <p:clrMap bg1="lt1" tx1="dk1" bg2="lt2" tx2="dk2" accent1="accent1" accent2="accent2" accent3="accent3" accent4="accent4" accent5="accent5" accent6="accent6" hlink="hlink" folHlink="folHlink"/>
  <p:sldLayoutIdLst>
    <p:sldLayoutId id="2147527473" r:id="rId1"/>
    <p:sldLayoutId id="2147527474" r:id="rId2"/>
    <p:sldLayoutId id="2147527475" r:id="rId3"/>
    <p:sldLayoutId id="2147527476" r:id="rId4"/>
    <p:sldLayoutId id="2147527477" r:id="rId5"/>
    <p:sldLayoutId id="2147527478" r:id="rId6"/>
    <p:sldLayoutId id="2147527479" r:id="rId7"/>
    <p:sldLayoutId id="2147527480" r:id="rId8"/>
    <p:sldLayoutId id="2147527481" r:id="rId9"/>
    <p:sldLayoutId id="2147527482" r:id="rId10"/>
    <p:sldLayoutId id="2147527483" r:id="rId11"/>
    <p:sldLayoutId id="2147527484" r:id="rId12"/>
    <p:sldLayoutId id="214752748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p>
            <a:pPr defTabSz="909527" eaLnBrk="0" hangingPunct="0">
              <a:defRPr/>
            </a:pPr>
            <a:fld id="{56B2D1C0-5B4E-0D43-A260-AD396DD35A33}" type="slidenum">
              <a:rPr lang="en-US" sz="1600" i="1">
                <a:solidFill>
                  <a:srgbClr val="000000"/>
                </a:solidFill>
                <a:effectLst>
                  <a:outerShdw blurRad="38100" dist="38100" dir="2700000" algn="tl">
                    <a:srgbClr val="DDDDDD"/>
                  </a:outerShdw>
                </a:effectLst>
                <a:latin typeface="Courier New" charset="0"/>
              </a:rPr>
              <a:pPr defTabSz="909527"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33144921"/>
      </p:ext>
    </p:extLst>
  </p:cSld>
  <p:clrMap bg1="lt1" tx1="dk1" bg2="lt2" tx2="dk2" accent1="accent1" accent2="accent2" accent3="accent3" accent4="accent4" accent5="accent5" accent6="accent6" hlink="hlink" folHlink="folHlink"/>
  <p:sldLayoutIdLst>
    <p:sldLayoutId id="2147527500" r:id="rId1"/>
    <p:sldLayoutId id="2147527501" r:id="rId2"/>
    <p:sldLayoutId id="2147527502" r:id="rId3"/>
    <p:sldLayoutId id="2147527503" r:id="rId4"/>
    <p:sldLayoutId id="2147527504" r:id="rId5"/>
    <p:sldLayoutId id="2147527505" r:id="rId6"/>
    <p:sldLayoutId id="2147527506" r:id="rId7"/>
    <p:sldLayoutId id="2147527507" r:id="rId8"/>
    <p:sldLayoutId id="2147527508" r:id="rId9"/>
    <p:sldLayoutId id="2147527509" r:id="rId10"/>
    <p:sldLayoutId id="2147527510" r:id="rId11"/>
    <p:sldLayoutId id="2147527511" r:id="rId12"/>
    <p:sldLayoutId id="21475275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p>
            <a:pPr defTabSz="911668" eaLnBrk="0" hangingPunct="0">
              <a:defRPr/>
            </a:pPr>
            <a:fld id="{DB426A6A-2B20-EF46-91A9-EF0DB2941AD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1668"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186177656"/>
      </p:ext>
    </p:extLst>
  </p:cSld>
  <p:clrMap bg1="lt1" tx1="dk1" bg2="lt2" tx2="dk2" accent1="accent1" accent2="accent2" accent3="accent3" accent4="accent4" accent5="accent5" accent6="accent6" hlink="hlink" folHlink="folHlink"/>
  <p:sldLayoutIdLst>
    <p:sldLayoutId id="2147527514" r:id="rId1"/>
    <p:sldLayoutId id="2147527515" r:id="rId2"/>
    <p:sldLayoutId id="2147527516" r:id="rId3"/>
    <p:sldLayoutId id="2147527517" r:id="rId4"/>
    <p:sldLayoutId id="2147527518" r:id="rId5"/>
    <p:sldLayoutId id="2147527519" r:id="rId6"/>
    <p:sldLayoutId id="2147527520" r:id="rId7"/>
    <p:sldLayoutId id="2147527521" r:id="rId8"/>
    <p:sldLayoutId id="2147527522" r:id="rId9"/>
    <p:sldLayoutId id="2147527523" r:id="rId10"/>
    <p:sldLayoutId id="2147527524" r:id="rId11"/>
    <p:sldLayoutId id="2147527525" r:id="rId12"/>
    <p:sldLayoutId id="21475275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8457759" y="6499383"/>
            <a:ext cx="84773" cy="8477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08080"/>
          </a:solidFill>
          <a:ln w="12700">
            <a:miter lim="400000"/>
          </a:ln>
        </p:spPr>
        <p:txBody>
          <a:bodyPr lIns="0" tIns="0" rIns="0" bIns="0" anchor="ctr"/>
          <a:lstStyle/>
          <a:p>
            <a:pPr algn="ctr"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3" name="Shape 3"/>
          <p:cNvSpPr>
            <a:spLocks noGrp="1"/>
          </p:cNvSpPr>
          <p:nvPr>
            <p:ph type="title"/>
          </p:nvPr>
        </p:nvSpPr>
        <p:spPr>
          <a:xfrm>
            <a:off x="457200" y="0"/>
            <a:ext cx="8229600" cy="16002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Title 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5" name="Shape 5"/>
          <p:cNvSpPr>
            <a:spLocks noGrp="1"/>
          </p:cNvSpPr>
          <p:nvPr>
            <p:ph type="sldNum" sz="quarter" idx="2"/>
          </p:nvPr>
        </p:nvSpPr>
        <p:spPr>
          <a:xfrm>
            <a:off x="8543277" y="6416230"/>
            <a:ext cx="561976" cy="245365"/>
          </a:xfrm>
          <a:prstGeom prst="rect">
            <a:avLst/>
          </a:prstGeom>
          <a:ln w="12700">
            <a:miter lim="400000"/>
          </a:ln>
        </p:spPr>
        <p:txBody>
          <a:bodyPr lIns="27432" tIns="27432" rIns="27432" bIns="27432"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pPr>
            <a:fld id="{86CB4B4D-7CA3-9044-876B-883B54F8677D}" type="slidenum">
              <a:rPr b="0" kern="0"/>
              <a:pPr fontAlgn="auto">
                <a:spcBef>
                  <a:spcPts val="0"/>
                </a:spcBef>
                <a:spcAft>
                  <a:spcPts val="0"/>
                </a:spcAft>
              </a:pPr>
              <a:t>‹#›</a:t>
            </a:fld>
            <a:endParaRPr b="0" kern="0"/>
          </a:p>
        </p:txBody>
      </p:sp>
    </p:spTree>
    <p:extLst>
      <p:ext uri="{BB962C8B-B14F-4D97-AF65-F5344CB8AC3E}">
        <p14:creationId xmlns:p14="http://schemas.microsoft.com/office/powerpoint/2010/main" val="769731194"/>
      </p:ext>
    </p:extLst>
  </p:cSld>
  <p:clrMap bg1="lt1" tx1="dk1" bg2="lt2" tx2="dk2" accent1="accent1" accent2="accent2" accent3="accent3" accent4="accent4" accent5="accent5" accent6="accent6" hlink="hlink" folHlink="folHlink"/>
  <p:sldLayoutIdLst>
    <p:sldLayoutId id="2147527540" r:id="rId1"/>
    <p:sldLayoutId id="2147527542" r:id="rId2"/>
    <p:sldLayoutId id="2147527543" r:id="rId3"/>
    <p:sldLayoutId id="2147527544" r:id="rId4"/>
    <p:sldLayoutId id="2147527545" r:id="rId5"/>
    <p:sldLayoutId id="2147527546" r:id="rId6"/>
  </p:sldLayoutIdLst>
  <p:transition xmlns:p14="http://schemas.microsoft.com/office/powerpoint/2010/main" spd="med"/>
  <p:txStyles>
    <p:titleStyle>
      <a:lvl1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1pPr>
      <a:lvl2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2pPr>
      <a:lvl3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3pPr>
      <a:lvl4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4pPr>
      <a:lvl5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5pPr>
      <a:lvl6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6pPr>
      <a:lvl7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7pPr>
      <a:lvl8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8pPr>
      <a:lvl9pPr algn="ctr">
        <a:defRPr sz="4000">
          <a:solidFill>
            <a:srgbClr val="2F5897"/>
          </a:solidFill>
          <a:effectLst>
            <a:outerShdw blurRad="63500" dist="38100" dir="5400000" rotWithShape="0">
              <a:srgbClr val="000000">
                <a:alpha val="25000"/>
              </a:srgbClr>
            </a:outerShdw>
          </a:effectLst>
          <a:latin typeface="Arial"/>
          <a:ea typeface="Arial"/>
          <a:cs typeface="Arial"/>
          <a:sym typeface="Arial"/>
        </a:defRPr>
      </a:lvl9pPr>
    </p:titleStyle>
    <p:body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p:bodyStyle>
    <p:otherStyle>
      <a:lvl1pPr>
        <a:defRPr sz="1200">
          <a:solidFill>
            <a:schemeClr val="tx1"/>
          </a:solidFill>
          <a:latin typeface="+mn-lt"/>
          <a:ea typeface="+mn-ea"/>
          <a:cs typeface="+mn-cs"/>
          <a:sym typeface="Century Gothic"/>
        </a:defRPr>
      </a:lvl1pPr>
      <a:lvl2pPr indent="457200">
        <a:defRPr sz="1200">
          <a:solidFill>
            <a:schemeClr val="tx1"/>
          </a:solidFill>
          <a:latin typeface="+mn-lt"/>
          <a:ea typeface="+mn-ea"/>
          <a:cs typeface="+mn-cs"/>
          <a:sym typeface="Century Gothic"/>
        </a:defRPr>
      </a:lvl2pPr>
      <a:lvl3pPr indent="914400">
        <a:defRPr sz="1200">
          <a:solidFill>
            <a:schemeClr val="tx1"/>
          </a:solidFill>
          <a:latin typeface="+mn-lt"/>
          <a:ea typeface="+mn-ea"/>
          <a:cs typeface="+mn-cs"/>
          <a:sym typeface="Century Gothic"/>
        </a:defRPr>
      </a:lvl3pPr>
      <a:lvl4pPr indent="1371600">
        <a:defRPr sz="1200">
          <a:solidFill>
            <a:schemeClr val="tx1"/>
          </a:solidFill>
          <a:latin typeface="+mn-lt"/>
          <a:ea typeface="+mn-ea"/>
          <a:cs typeface="+mn-cs"/>
          <a:sym typeface="Century Gothic"/>
        </a:defRPr>
      </a:lvl4pPr>
      <a:lvl5pPr indent="1828800">
        <a:defRPr sz="1200">
          <a:solidFill>
            <a:schemeClr val="tx1"/>
          </a:solidFill>
          <a:latin typeface="+mn-lt"/>
          <a:ea typeface="+mn-ea"/>
          <a:cs typeface="+mn-cs"/>
          <a:sym typeface="Century Gothic"/>
        </a:defRPr>
      </a:lvl5pPr>
      <a:lvl6pPr indent="2286000">
        <a:defRPr sz="1200">
          <a:solidFill>
            <a:schemeClr val="tx1"/>
          </a:solidFill>
          <a:latin typeface="+mn-lt"/>
          <a:ea typeface="+mn-ea"/>
          <a:cs typeface="+mn-cs"/>
          <a:sym typeface="Century Gothic"/>
        </a:defRPr>
      </a:lvl6pPr>
      <a:lvl7pPr indent="2743200">
        <a:defRPr sz="1200">
          <a:solidFill>
            <a:schemeClr val="tx1"/>
          </a:solidFill>
          <a:latin typeface="+mn-lt"/>
          <a:ea typeface="+mn-ea"/>
          <a:cs typeface="+mn-cs"/>
          <a:sym typeface="Century Gothic"/>
        </a:defRPr>
      </a:lvl7pPr>
      <a:lvl8pPr indent="3200400">
        <a:defRPr sz="1200">
          <a:solidFill>
            <a:schemeClr val="tx1"/>
          </a:solidFill>
          <a:latin typeface="+mn-lt"/>
          <a:ea typeface="+mn-ea"/>
          <a:cs typeface="+mn-cs"/>
          <a:sym typeface="Century Gothic"/>
        </a:defRPr>
      </a:lvl8pPr>
      <a:lvl9pPr indent="3657600">
        <a:defRPr sz="1200">
          <a:solidFill>
            <a:schemeClr val="tx1"/>
          </a:solidFill>
          <a:latin typeface="+mn-lt"/>
          <a:ea typeface="+mn-ea"/>
          <a:cs typeface="+mn-cs"/>
          <a:sym typeface="Century Gothic"/>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C2E7393-9D36-9643-B77F-D3040B222269}" type="datetimeFigureOut">
              <a:rPr lang="en-US" b="0" smtClean="0">
                <a:solidFill>
                  <a:prstClr val="black">
                    <a:tint val="75000"/>
                  </a:prstClr>
                </a:solidFill>
                <a:latin typeface="Calibri"/>
                <a:ea typeface="+mn-ea"/>
                <a:cs typeface="+mn-cs"/>
              </a:rPr>
              <a:pPr defTabSz="457200" fontAlgn="auto">
                <a:spcBef>
                  <a:spcPts val="0"/>
                </a:spcBef>
                <a:spcAft>
                  <a:spcPts val="0"/>
                </a:spcAft>
              </a:pPr>
              <a:t>6/5/15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69DFBB98-3CE4-3A43-A62C-3DBDE7BBDB0B}"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32849257"/>
      </p:ext>
    </p:extLst>
  </p:cSld>
  <p:clrMap bg1="lt1" tx1="dk1" bg2="lt2" tx2="dk2" accent1="accent1" accent2="accent2" accent3="accent3" accent4="accent4" accent5="accent5" accent6="accent6" hlink="hlink" folHlink="folHlink"/>
  <p:sldLayoutIdLst>
    <p:sldLayoutId id="2147527548" r:id="rId1"/>
    <p:sldLayoutId id="2147527549" r:id="rId2"/>
    <p:sldLayoutId id="2147527550" r:id="rId3"/>
    <p:sldLayoutId id="2147527551" r:id="rId4"/>
    <p:sldLayoutId id="2147527552" r:id="rId5"/>
    <p:sldLayoutId id="2147527553" r:id="rId6"/>
    <p:sldLayoutId id="2147527554" r:id="rId7"/>
    <p:sldLayoutId id="2147527555" r:id="rId8"/>
    <p:sldLayoutId id="2147527556" r:id="rId9"/>
    <p:sldLayoutId id="2147527557" r:id="rId10"/>
    <p:sldLayoutId id="21475275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DF9DD4F-55BA-BF48-8446-5313B641451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41" r:id="rId1"/>
    <p:sldLayoutId id="2147526442" r:id="rId2"/>
    <p:sldLayoutId id="2147526443" r:id="rId3"/>
    <p:sldLayoutId id="2147526444" r:id="rId4"/>
    <p:sldLayoutId id="2147526445" r:id="rId5"/>
    <p:sldLayoutId id="2147526446" r:id="rId6"/>
    <p:sldLayoutId id="2147526447" r:id="rId7"/>
    <p:sldLayoutId id="2147526448" r:id="rId8"/>
    <p:sldLayoutId id="2147526449" r:id="rId9"/>
    <p:sldLayoutId id="2147526450" r:id="rId10"/>
    <p:sldLayoutId id="2147526451" r:id="rId11"/>
    <p:sldLayoutId id="2147526452" r:id="rId12"/>
    <p:sldLayoutId id="21475264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2804" eaLnBrk="0" hangingPunct="0">
              <a:defRPr/>
            </a:pPr>
            <a:fld id="{3541D8F9-7E4C-8044-80D6-1C1EEA09F2A5}"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04"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26454" r:id="rId1"/>
    <p:sldLayoutId id="2147526455" r:id="rId2"/>
    <p:sldLayoutId id="2147526456" r:id="rId3"/>
    <p:sldLayoutId id="2147526457" r:id="rId4"/>
    <p:sldLayoutId id="2147526458" r:id="rId5"/>
    <p:sldLayoutId id="2147526459" r:id="rId6"/>
    <p:sldLayoutId id="2147526460" r:id="rId7"/>
    <p:sldLayoutId id="2147526461" r:id="rId8"/>
    <p:sldLayoutId id="2147526462" r:id="rId9"/>
    <p:sldLayoutId id="2147526463" r:id="rId10"/>
    <p:sldLayoutId id="2147526464" r:id="rId11"/>
    <p:sldLayoutId id="2147526465" r:id="rId12"/>
    <p:sldLayoutId id="21475264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30.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25.emf"/><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8.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32.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93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93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2.png"/><Relationship Id="rId1" Type="http://schemas.openxmlformats.org/officeDocument/2006/relationships/slideLayout" Target="../slideLayouts/slideLayout93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2.bin"/><Relationship Id="rId5" Type="http://schemas.openxmlformats.org/officeDocument/2006/relationships/image" Target="../media/image33.emf"/><Relationship Id="rId1" Type="http://schemas.openxmlformats.org/officeDocument/2006/relationships/vmlDrawing" Target="../drawings/vmlDrawing2.vml"/><Relationship Id="rId2" Type="http://schemas.openxmlformats.org/officeDocument/2006/relationships/slideLayout" Target="../slideLayouts/slideLayout7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92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11.xm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22.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themeOverride" Target="../theme/themeOverride3.xml"/><Relationship Id="rId2" Type="http://schemas.openxmlformats.org/officeDocument/2006/relationships/slideLayout" Target="../slideLayouts/slideLayout464.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631.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45.jpeg"/><Relationship Id="rId3" Type="http://schemas.openxmlformats.org/officeDocument/2006/relationships/image" Target="../media/image4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47.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47.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17.xml"/></Relationships>
</file>

<file path=ppt/slides/_rels/slide37.xml.rels><?xml version="1.0" encoding="UTF-8" standalone="yes"?>
<Relationships xmlns="http://schemas.openxmlformats.org/package/2006/relationships"><Relationship Id="rId3" Type="http://schemas.openxmlformats.org/officeDocument/2006/relationships/image" Target="../media/image47.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47.tif"/><Relationship Id="rId4" Type="http://schemas.openxmlformats.org/officeDocument/2006/relationships/hyperlink" Target="http://muxviz.net/" TargetMode="External"/><Relationship Id="rId1" Type="http://schemas.openxmlformats.org/officeDocument/2006/relationships/slideLayout" Target="../slideLayouts/slideLayout92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66.xml"/></Relationships>
</file>

<file path=ppt/slides/_rels/slide4.xml.rels><?xml version="1.0" encoding="UTF-8" standalone="yes"?>
<Relationships xmlns="http://schemas.openxmlformats.org/package/2006/relationships"><Relationship Id="rId20" Type="http://schemas.openxmlformats.org/officeDocument/2006/relationships/tags" Target="../tags/tag771.xml"/><Relationship Id="rId21" Type="http://schemas.openxmlformats.org/officeDocument/2006/relationships/tags" Target="../tags/tag772.xml"/><Relationship Id="rId22" Type="http://schemas.openxmlformats.org/officeDocument/2006/relationships/tags" Target="../tags/tag773.xml"/><Relationship Id="rId23" Type="http://schemas.openxmlformats.org/officeDocument/2006/relationships/tags" Target="../tags/tag774.xml"/><Relationship Id="rId24" Type="http://schemas.openxmlformats.org/officeDocument/2006/relationships/tags" Target="../tags/tag775.xml"/><Relationship Id="rId25" Type="http://schemas.openxmlformats.org/officeDocument/2006/relationships/tags" Target="../tags/tag776.xml"/><Relationship Id="rId26" Type="http://schemas.openxmlformats.org/officeDocument/2006/relationships/tags" Target="../tags/tag777.xml"/><Relationship Id="rId27" Type="http://schemas.openxmlformats.org/officeDocument/2006/relationships/tags" Target="../tags/tag778.xml"/><Relationship Id="rId28" Type="http://schemas.openxmlformats.org/officeDocument/2006/relationships/tags" Target="../tags/tag779.xml"/><Relationship Id="rId29" Type="http://schemas.openxmlformats.org/officeDocument/2006/relationships/tags" Target="../tags/tag780.xml"/><Relationship Id="rId1" Type="http://schemas.openxmlformats.org/officeDocument/2006/relationships/tags" Target="../tags/tag752.xml"/><Relationship Id="rId2" Type="http://schemas.openxmlformats.org/officeDocument/2006/relationships/tags" Target="../tags/tag753.xml"/><Relationship Id="rId3" Type="http://schemas.openxmlformats.org/officeDocument/2006/relationships/tags" Target="../tags/tag754.xml"/><Relationship Id="rId4" Type="http://schemas.openxmlformats.org/officeDocument/2006/relationships/tags" Target="../tags/tag755.xml"/><Relationship Id="rId5" Type="http://schemas.openxmlformats.org/officeDocument/2006/relationships/tags" Target="../tags/tag756.xml"/><Relationship Id="rId30" Type="http://schemas.openxmlformats.org/officeDocument/2006/relationships/tags" Target="../tags/tag781.xml"/><Relationship Id="rId31" Type="http://schemas.openxmlformats.org/officeDocument/2006/relationships/slideLayout" Target="../slideLayouts/slideLayout747.xml"/><Relationship Id="rId32" Type="http://schemas.openxmlformats.org/officeDocument/2006/relationships/image" Target="../media/image8.jpeg"/><Relationship Id="rId9" Type="http://schemas.openxmlformats.org/officeDocument/2006/relationships/tags" Target="../tags/tag760.xml"/><Relationship Id="rId6" Type="http://schemas.openxmlformats.org/officeDocument/2006/relationships/tags" Target="../tags/tag757.xml"/><Relationship Id="rId7" Type="http://schemas.openxmlformats.org/officeDocument/2006/relationships/tags" Target="../tags/tag758.xml"/><Relationship Id="rId8" Type="http://schemas.openxmlformats.org/officeDocument/2006/relationships/tags" Target="../tags/tag759.xml"/><Relationship Id="rId33" Type="http://schemas.microsoft.com/office/2007/relationships/hdphoto" Target="../media/hdphoto1.wdp"/><Relationship Id="rId34" Type="http://schemas.openxmlformats.org/officeDocument/2006/relationships/image" Target="../media/image9.png"/><Relationship Id="rId35" Type="http://schemas.openxmlformats.org/officeDocument/2006/relationships/image" Target="../media/image10.png"/><Relationship Id="rId36" Type="http://schemas.openxmlformats.org/officeDocument/2006/relationships/image" Target="../media/image11.jpeg"/><Relationship Id="rId10" Type="http://schemas.openxmlformats.org/officeDocument/2006/relationships/tags" Target="../tags/tag761.xml"/><Relationship Id="rId11" Type="http://schemas.openxmlformats.org/officeDocument/2006/relationships/tags" Target="../tags/tag762.xml"/><Relationship Id="rId12" Type="http://schemas.openxmlformats.org/officeDocument/2006/relationships/tags" Target="../tags/tag763.xml"/><Relationship Id="rId13" Type="http://schemas.openxmlformats.org/officeDocument/2006/relationships/tags" Target="../tags/tag764.xml"/><Relationship Id="rId14" Type="http://schemas.openxmlformats.org/officeDocument/2006/relationships/tags" Target="../tags/tag765.xml"/><Relationship Id="rId15" Type="http://schemas.openxmlformats.org/officeDocument/2006/relationships/tags" Target="../tags/tag766.xml"/><Relationship Id="rId16" Type="http://schemas.openxmlformats.org/officeDocument/2006/relationships/tags" Target="../tags/tag767.xml"/><Relationship Id="rId17" Type="http://schemas.openxmlformats.org/officeDocument/2006/relationships/tags" Target="../tags/tag768.xml"/><Relationship Id="rId18" Type="http://schemas.openxmlformats.org/officeDocument/2006/relationships/tags" Target="../tags/tag769.xml"/><Relationship Id="rId19" Type="http://schemas.openxmlformats.org/officeDocument/2006/relationships/tags" Target="../tags/tag770.xml"/><Relationship Id="rId37" Type="http://schemas.openxmlformats.org/officeDocument/2006/relationships/image" Target="../media/image12.png"/><Relationship Id="rId38" Type="http://schemas.openxmlformats.org/officeDocument/2006/relationships/image" Target="../media/image13.jpeg"/><Relationship Id="rId39"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chart" Target="../charts/chart2.xml"/><Relationship Id="rId1" Type="http://schemas.openxmlformats.org/officeDocument/2006/relationships/slideLayout" Target="../slideLayouts/slideLayout859.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125.xml"/><Relationship Id="rId2"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6.xml"/><Relationship Id="rId2"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7.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4.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557.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5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42.xml"/><Relationship Id="rId2" Type="http://schemas.openxmlformats.org/officeDocument/2006/relationships/image" Target="../media/image59.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60.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5.jpg"/></Relationships>
</file>

<file path=ppt/slides/_rels/slide50.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466.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emf"/><Relationship Id="rId1" Type="http://schemas.openxmlformats.org/officeDocument/2006/relationships/slideLayout" Target="../slideLayouts/slideLayout568.xml"/><Relationship Id="rId2" Type="http://schemas.openxmlformats.org/officeDocument/2006/relationships/notesSlide" Target="../notesSlides/notesSlide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4.emf"/></Relationships>
</file>

<file path=ppt/slides/_rels/slide54.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png"/><Relationship Id="rId1" Type="http://schemas.openxmlformats.org/officeDocument/2006/relationships/slideLayout" Target="../slideLayouts/slideLayout557.xml"/><Relationship Id="rId2" Type="http://schemas.openxmlformats.org/officeDocument/2006/relationships/notesSlide" Target="../notesSlides/notesSlide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31.xml"/><Relationship Id="rId2" Type="http://schemas.openxmlformats.org/officeDocument/2006/relationships/image" Target="../media/image67.emf"/></Relationships>
</file>

<file path=ppt/slides/_rels/slide56.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466.xml"/></Relationships>
</file>

<file path=ppt/slides/_rels/slide57.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466.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631.xml"/><Relationship Id="rId2"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7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705.xml"/><Relationship Id="rId2"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tags" Target="../tags/tag784.xml"/><Relationship Id="rId4" Type="http://schemas.openxmlformats.org/officeDocument/2006/relationships/tags" Target="../tags/tag785.xml"/><Relationship Id="rId5" Type="http://schemas.openxmlformats.org/officeDocument/2006/relationships/tags" Target="../tags/tag786.xml"/><Relationship Id="rId6" Type="http://schemas.openxmlformats.org/officeDocument/2006/relationships/slideLayout" Target="../slideLayouts/slideLayout870.xml"/><Relationship Id="rId7" Type="http://schemas.openxmlformats.org/officeDocument/2006/relationships/notesSlide" Target="../notesSlides/notesSlide24.xml"/><Relationship Id="rId1" Type="http://schemas.openxmlformats.org/officeDocument/2006/relationships/tags" Target="../tags/tag782.xml"/><Relationship Id="rId2" Type="http://schemas.openxmlformats.org/officeDocument/2006/relationships/tags" Target="../tags/tag783.xml"/></Relationships>
</file>

<file path=ppt/slides/_rels/slide61.xml.rels><?xml version="1.0" encoding="UTF-8" standalone="yes"?>
<Relationships xmlns="http://schemas.openxmlformats.org/package/2006/relationships"><Relationship Id="rId3" Type="http://schemas.openxmlformats.org/officeDocument/2006/relationships/tags" Target="../tags/tag789.xml"/><Relationship Id="rId4" Type="http://schemas.openxmlformats.org/officeDocument/2006/relationships/slideLayout" Target="../slideLayouts/slideLayout870.xml"/><Relationship Id="rId1" Type="http://schemas.openxmlformats.org/officeDocument/2006/relationships/tags" Target="../tags/tag787.xml"/><Relationship Id="rId2" Type="http://schemas.openxmlformats.org/officeDocument/2006/relationships/tags" Target="../tags/tag78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705.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1" Type="http://schemas.openxmlformats.org/officeDocument/2006/relationships/slideLayout" Target="../slideLayouts/slideLayout705.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a:endParaRPr lang="en-US">
              <a:solidFill>
                <a:srgbClr val="000000"/>
              </a:solidFill>
            </a:endParaRPr>
          </a:p>
        </p:txBody>
      </p:sp>
      <p:sp>
        <p:nvSpPr>
          <p:cNvPr id="9" name="Rectangle 2"/>
          <p:cNvSpPr txBox="1">
            <a:spLocks noChangeArrowheads="1"/>
          </p:cNvSpPr>
          <p:nvPr/>
        </p:nvSpPr>
        <p:spPr bwMode="auto">
          <a:xfrm>
            <a:off x="4059157" y="89051"/>
            <a:ext cx="4696468" cy="187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a:lstStyle>
          <a:p>
            <a:pPr eaLnBrk="1" hangingPunct="1"/>
            <a:r>
              <a:rPr lang="en-US" sz="1200" b="0" dirty="0" smtClean="0">
                <a:solidFill>
                  <a:srgbClr val="000000"/>
                </a:solidFill>
                <a:latin typeface="Arial" charset="0"/>
                <a:ea typeface="ＭＳ Ｐゴシック" charset="0"/>
                <a:cs typeface="ＭＳ Ｐゴシック" charset="0"/>
              </a:rPr>
              <a:t>Comparative Genome Analysis:</a:t>
            </a:r>
          </a:p>
          <a:p>
            <a:pPr eaLnBrk="1" hangingPunct="1"/>
            <a:r>
              <a:rPr lang="en-US" dirty="0" smtClean="0">
                <a:solidFill>
                  <a:srgbClr val="000000"/>
                </a:solidFill>
                <a:latin typeface="Arial" charset="0"/>
                <a:ea typeface="ＭＳ Ｐゴシック" charset="0"/>
                <a:cs typeface="ＭＳ Ｐゴシック" charset="0"/>
              </a:rPr>
              <a:t>Comparing Transcriptomes of Distant Organisms</a:t>
            </a:r>
            <a:endParaRPr lang="en-US" sz="600" dirty="0">
              <a:solidFill>
                <a:srgbClr val="000000"/>
              </a:solidFill>
              <a:latin typeface="Arial" charset="0"/>
              <a:ea typeface="ＭＳ Ｐゴシック" charset="0"/>
              <a:cs typeface="ＭＳ Ｐゴシック" charset="0"/>
            </a:endParaRPr>
          </a:p>
        </p:txBody>
      </p:sp>
      <p:sp>
        <p:nvSpPr>
          <p:cNvPr id="10" name="Rectangle 2"/>
          <p:cNvSpPr>
            <a:spLocks noChangeArrowheads="1"/>
          </p:cNvSpPr>
          <p:nvPr/>
        </p:nvSpPr>
        <p:spPr bwMode="auto">
          <a:xfrm>
            <a:off x="462065" y="3305877"/>
            <a:ext cx="2731585" cy="361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3" rIns="92066" bIns="46033" anchor="ctr"/>
          <a:lstStyle/>
          <a:p>
            <a:pPr algn="ctr" defTabSz="912813"/>
            <a:endParaRPr lang="en-US" b="0" dirty="0">
              <a:solidFill>
                <a:srgbClr val="595959"/>
              </a:solidFill>
            </a:endParaRPr>
          </a:p>
          <a:p>
            <a:pPr algn="ctr" defTabSz="912813"/>
            <a:r>
              <a:rPr lang="en-US" b="0" dirty="0" smtClean="0">
                <a:solidFill>
                  <a:srgbClr val="595959"/>
                </a:solidFill>
              </a:rPr>
              <a:t>M Gerstein, Yale</a:t>
            </a:r>
            <a:br>
              <a:rPr lang="en-US" b="0" dirty="0" smtClean="0">
                <a:solidFill>
                  <a:srgbClr val="595959"/>
                </a:solidFill>
              </a:rPr>
            </a:br>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smtClean="0">
              <a:solidFill>
                <a:srgbClr val="595959"/>
              </a:solidFill>
            </a:endParaRPr>
          </a:p>
          <a:p>
            <a:pPr algn="ctr" defTabSz="912813"/>
            <a:r>
              <a:rPr lang="en-US" altLang="ja-JP" b="0" dirty="0" smtClean="0">
                <a:solidFill>
                  <a:srgbClr val="595959"/>
                </a:solidFill>
              </a:rPr>
              <a:t>See </a:t>
            </a:r>
            <a:r>
              <a:rPr lang="en-US" altLang="ja-JP" b="0" dirty="0">
                <a:solidFill>
                  <a:srgbClr val="595959"/>
                </a:solidFill>
              </a:rPr>
              <a:t>last slide for </a:t>
            </a:r>
          </a:p>
          <a:p>
            <a:pPr algn="ctr" defTabSz="912813"/>
            <a:r>
              <a:rPr lang="en-US" altLang="ja-JP" b="0" dirty="0">
                <a:solidFill>
                  <a:srgbClr val="595959"/>
                </a:solidFill>
              </a:rPr>
              <a:t>references &amp; more info.</a:t>
            </a:r>
            <a:endParaRPr lang="en-US" b="0" dirty="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smtClean="0">
              <a:solidFill>
                <a:srgbClr val="595959"/>
              </a:solidFill>
            </a:endParaRPr>
          </a:p>
          <a:p>
            <a:pPr algn="ctr" defTabSz="912813"/>
            <a:endParaRPr lang="en-US" b="0" dirty="0">
              <a:solidFill>
                <a:srgbClr val="595959"/>
              </a:solidFill>
            </a:endParaRPr>
          </a:p>
          <a:p>
            <a:pPr algn="ctr" defTabSz="912813"/>
            <a:endParaRPr lang="en-US" b="0" dirty="0">
              <a:solidFill>
                <a:srgbClr val="595959"/>
              </a:solidFill>
            </a:endParaRPr>
          </a:p>
          <a:p>
            <a:pPr algn="ctr" defTabSz="912813"/>
            <a:r>
              <a:rPr lang="en-US" b="0" dirty="0" smtClean="0">
                <a:solidFill>
                  <a:srgbClr val="595959"/>
                </a:solidFill>
              </a:rPr>
              <a:t>Slides </a:t>
            </a:r>
            <a:r>
              <a:rPr lang="en-US" b="0" dirty="0">
                <a:solidFill>
                  <a:srgbClr val="595959"/>
                </a:solidFill>
              </a:rPr>
              <a:t>freely downloadable from</a:t>
            </a:r>
            <a:r>
              <a:rPr lang="en-US" dirty="0">
                <a:solidFill>
                  <a:srgbClr val="595959"/>
                </a:solidFill>
              </a:rPr>
              <a:t> </a:t>
            </a:r>
            <a:r>
              <a:rPr lang="en-US" sz="1600" dirty="0" err="1" smtClean="0">
                <a:solidFill>
                  <a:srgbClr val="000000"/>
                </a:solidFill>
              </a:rPr>
              <a:t>Lectures.GersteinLab.org</a:t>
            </a:r>
            <a:endParaRPr lang="en-US" dirty="0">
              <a:solidFill>
                <a:srgbClr val="000000"/>
              </a:solidFill>
            </a:endParaRPr>
          </a:p>
          <a:p>
            <a:pPr algn="ctr" defTabSz="912813"/>
            <a:r>
              <a:rPr lang="en-US" b="0" dirty="0">
                <a:solidFill>
                  <a:srgbClr val="595959"/>
                </a:solidFill>
              </a:rPr>
              <a:t>&amp; “</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smtClean="0">
                <a:solidFill>
                  <a:srgbClr val="595959"/>
                </a:solidFill>
              </a:rPr>
              <a:t>)</a:t>
            </a:r>
            <a:endParaRPr lang="en-US" altLang="ja-JP" b="0" dirty="0" smtClean="0">
              <a:solidFill>
                <a:srgbClr val="595959"/>
              </a:solidFill>
            </a:endParaRPr>
          </a:p>
          <a:p>
            <a:pPr algn="ctr" defTabSz="912813"/>
            <a:endParaRPr lang="en-US" altLang="ja-JP" b="0" dirty="0" smtClean="0">
              <a:solidFill>
                <a:srgbClr val="595959"/>
              </a:solidFill>
            </a:endParaRPr>
          </a:p>
          <a:p>
            <a:pPr algn="ctr" defTabSz="912813"/>
            <a:endParaRPr lang="en-US" altLang="ja-JP" b="0" dirty="0">
              <a:solidFill>
                <a:srgbClr val="595959"/>
              </a:solidFill>
            </a:endParaRPr>
          </a:p>
          <a:p>
            <a:pPr algn="ctr" defTabSz="912813"/>
            <a:endParaRPr lang="en-US" altLang="ja-JP" b="0" dirty="0" smtClean="0">
              <a:solidFill>
                <a:srgbClr val="595959"/>
              </a:solidFill>
            </a:endParaRPr>
          </a:p>
        </p:txBody>
      </p:sp>
      <p:pic>
        <p:nvPicPr>
          <p:cNvPr id="2" name="Picture 1"/>
          <p:cNvPicPr>
            <a:picLocks noChangeAspect="1"/>
          </p:cNvPicPr>
          <p:nvPr/>
        </p:nvPicPr>
        <p:blipFill>
          <a:blip r:embed="rId2"/>
          <a:stretch>
            <a:fillRect/>
          </a:stretch>
        </p:blipFill>
        <p:spPr>
          <a:xfrm>
            <a:off x="94960" y="89622"/>
            <a:ext cx="3465795" cy="2499704"/>
          </a:xfrm>
          <a:prstGeom prst="rect">
            <a:avLst/>
          </a:prstGeom>
          <a:ln w="38100" cmpd="sng">
            <a:solidFill>
              <a:schemeClr val="tx1"/>
            </a:solidFill>
          </a:ln>
        </p:spPr>
      </p:pic>
      <p:pic>
        <p:nvPicPr>
          <p:cNvPr id="3" name="Picture 2"/>
          <p:cNvPicPr>
            <a:picLocks noChangeAspect="1"/>
          </p:cNvPicPr>
          <p:nvPr/>
        </p:nvPicPr>
        <p:blipFill>
          <a:blip r:embed="rId3"/>
          <a:stretch>
            <a:fillRect/>
          </a:stretch>
        </p:blipFill>
        <p:spPr>
          <a:xfrm flipH="1">
            <a:off x="6614613" y="3610171"/>
            <a:ext cx="2411585" cy="3199450"/>
          </a:xfrm>
          <a:prstGeom prst="rect">
            <a:avLst/>
          </a:prstGeom>
          <a:ln w="38100" cmpd="sng">
            <a:solidFill>
              <a:schemeClr val="tx1"/>
            </a:solidFill>
          </a:ln>
        </p:spPr>
      </p:pic>
      <p:pic>
        <p:nvPicPr>
          <p:cNvPr id="4" name="Picture 3"/>
          <p:cNvPicPr>
            <a:picLocks noChangeAspect="1"/>
          </p:cNvPicPr>
          <p:nvPr/>
        </p:nvPicPr>
        <p:blipFill>
          <a:blip r:embed="rId4"/>
          <a:stretch>
            <a:fillRect/>
          </a:stretch>
        </p:blipFill>
        <p:spPr>
          <a:xfrm>
            <a:off x="3181862" y="2177450"/>
            <a:ext cx="3698443" cy="3536640"/>
          </a:xfrm>
          <a:prstGeom prst="rect">
            <a:avLst/>
          </a:prstGeom>
          <a:ln w="38100" cmpd="sng">
            <a:solidFill>
              <a:schemeClr val="tx1"/>
            </a:solidFill>
          </a:ln>
        </p:spPr>
      </p:pic>
    </p:spTree>
    <p:extLst>
      <p:ext uri="{BB962C8B-B14F-4D97-AF65-F5344CB8AC3E}">
        <p14:creationId xmlns:p14="http://schemas.microsoft.com/office/powerpoint/2010/main" val="3766663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Protein-coding gene counts in worm, fly &amp; human have stabilized &amp; have remained fairly constant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90182464"/>
              </p:ext>
            </p:extLst>
          </p:nvPr>
        </p:nvGraphicFramePr>
        <p:xfrm>
          <a:off x="685800" y="1981200"/>
          <a:ext cx="7772400" cy="463867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4"/>
          <p:cNvSpPr txBox="1">
            <a:spLocks noChangeArrowheads="1"/>
          </p:cNvSpPr>
          <p:nvPr/>
        </p:nvSpPr>
        <p:spPr bwMode="auto">
          <a:xfrm rot="16200000">
            <a:off x="-1040707" y="5386406"/>
            <a:ext cx="2512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br>
              <a:rPr lang="en-US" sz="1100" b="0" dirty="0" smtClean="0">
                <a:solidFill>
                  <a:srgbClr val="000000">
                    <a:lumMod val="50000"/>
                    <a:lumOff val="50000"/>
                  </a:srgbClr>
                </a:solidFill>
                <a:latin typeface="Calibri" charset="0"/>
              </a:rPr>
            </a:b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11658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Discovering Transcriptionally Active Regions (novel RNA </a:t>
            </a:r>
            <a:r>
              <a:rPr lang="en-US" dirty="0" err="1" smtClean="0"/>
              <a:t>contigs</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Cluster reads setting minimum-run and maximum gap parameters for newly identified transcribed regions (TARs)</a:t>
            </a:r>
          </a:p>
          <a:p>
            <a:r>
              <a:rPr lang="en-US" sz="2800" dirty="0" smtClean="0"/>
              <a:t>Assess exon discovery rates for known genes and noncoding RNAs</a:t>
            </a:r>
            <a:endParaRPr lang="en-US" sz="2800" dirty="0"/>
          </a:p>
        </p:txBody>
      </p:sp>
      <p:sp>
        <p:nvSpPr>
          <p:cNvPr id="7" name="Rounded Rectangle 6"/>
          <p:cNvSpPr/>
          <p:nvPr/>
        </p:nvSpPr>
        <p:spPr>
          <a:xfrm>
            <a:off x="3844031" y="5464589"/>
            <a:ext cx="2082800"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 name="Rounded Rectangle 7"/>
          <p:cNvSpPr/>
          <p:nvPr/>
        </p:nvSpPr>
        <p:spPr>
          <a:xfrm>
            <a:off x="7532168" y="5464589"/>
            <a:ext cx="1419211" cy="270933"/>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 name="TextBox 8"/>
          <p:cNvSpPr txBox="1"/>
          <p:nvPr/>
        </p:nvSpPr>
        <p:spPr>
          <a:xfrm>
            <a:off x="4220801" y="5383831"/>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sp>
        <p:nvSpPr>
          <p:cNvPr id="10" name="TextBox 9"/>
          <p:cNvSpPr txBox="1"/>
          <p:nvPr/>
        </p:nvSpPr>
        <p:spPr>
          <a:xfrm>
            <a:off x="7589839" y="5396175"/>
            <a:ext cx="1343900"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Known exon</a:t>
            </a:r>
            <a:endParaRPr lang="en-US" sz="1800" b="0" dirty="0">
              <a:solidFill>
                <a:prstClr val="black"/>
              </a:solidFill>
              <a:latin typeface="Calibri"/>
            </a:endParaRPr>
          </a:p>
        </p:txBody>
      </p:sp>
      <p:pic>
        <p:nvPicPr>
          <p:cNvPr id="14" name="Picture 13"/>
          <p:cNvPicPr>
            <a:picLocks noChangeAspect="1"/>
          </p:cNvPicPr>
          <p:nvPr/>
        </p:nvPicPr>
        <p:blipFill>
          <a:blip r:embed="rId2"/>
          <a:stretch>
            <a:fillRect/>
          </a:stretch>
        </p:blipFill>
        <p:spPr>
          <a:xfrm>
            <a:off x="127000" y="3905307"/>
            <a:ext cx="8877300" cy="1524000"/>
          </a:xfrm>
          <a:prstGeom prst="rect">
            <a:avLst/>
          </a:prstGeom>
        </p:spPr>
      </p:pic>
      <p:sp>
        <p:nvSpPr>
          <p:cNvPr id="17" name="Rounded Rectangle 16"/>
          <p:cNvSpPr/>
          <p:nvPr/>
        </p:nvSpPr>
        <p:spPr>
          <a:xfrm>
            <a:off x="1781622" y="5804065"/>
            <a:ext cx="1340620" cy="30091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8" name="TextBox 17"/>
          <p:cNvSpPr txBox="1"/>
          <p:nvPr/>
        </p:nvSpPr>
        <p:spPr>
          <a:xfrm>
            <a:off x="2169688" y="5751141"/>
            <a:ext cx="556563"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19" name="TextBox 18"/>
          <p:cNvSpPr txBox="1"/>
          <p:nvPr/>
        </p:nvSpPr>
        <p:spPr>
          <a:xfrm>
            <a:off x="0" y="6496924"/>
            <a:ext cx="234263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ENCODE RNA-</a:t>
            </a:r>
            <a:r>
              <a:rPr lang="en-US" sz="1800" b="0" dirty="0" err="1" smtClean="0">
                <a:solidFill>
                  <a:prstClr val="black"/>
                </a:solidFill>
                <a:latin typeface="Calibri"/>
              </a:rPr>
              <a:t>Seq</a:t>
            </a:r>
            <a:r>
              <a:rPr lang="en-US" sz="1800" b="0" dirty="0" smtClean="0">
                <a:solidFill>
                  <a:prstClr val="black"/>
                </a:solidFill>
                <a:latin typeface="Calibri"/>
              </a:rPr>
              <a:t> Data</a:t>
            </a:r>
            <a:endParaRPr lang="en-US" sz="1800" b="0" dirty="0">
              <a:solidFill>
                <a:prstClr val="black"/>
              </a:solidFill>
              <a:latin typeface="Calibri"/>
            </a:endParaRPr>
          </a:p>
        </p:txBody>
      </p:sp>
      <p:sp>
        <p:nvSpPr>
          <p:cNvPr id="20" name="Rounded Rectangle 19"/>
          <p:cNvSpPr/>
          <p:nvPr/>
        </p:nvSpPr>
        <p:spPr>
          <a:xfrm>
            <a:off x="3844031" y="5821719"/>
            <a:ext cx="2082800"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TextBox 20"/>
          <p:cNvSpPr txBox="1"/>
          <p:nvPr/>
        </p:nvSpPr>
        <p:spPr>
          <a:xfrm>
            <a:off x="4549617" y="5768795"/>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2" name="Rounded Rectangle 21"/>
          <p:cNvSpPr/>
          <p:nvPr/>
        </p:nvSpPr>
        <p:spPr>
          <a:xfrm>
            <a:off x="6985337" y="5829715"/>
            <a:ext cx="1987029" cy="27884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a:off x="7665712" y="5776791"/>
            <a:ext cx="864682"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TAR</a:t>
            </a:r>
            <a:endParaRPr lang="en-US" sz="1800" b="0" dirty="0">
              <a:solidFill>
                <a:prstClr val="black"/>
              </a:solidFill>
              <a:latin typeface="Calibri"/>
            </a:endParaRPr>
          </a:p>
        </p:txBody>
      </p:sp>
      <p:sp>
        <p:nvSpPr>
          <p:cNvPr id="24" name="TextBox 23"/>
          <p:cNvSpPr txBox="1"/>
          <p:nvPr/>
        </p:nvSpPr>
        <p:spPr>
          <a:xfrm>
            <a:off x="3895514" y="6095588"/>
            <a:ext cx="2147869"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correct identification</a:t>
            </a:r>
            <a:endParaRPr lang="en-US" sz="1800" b="0" dirty="0">
              <a:solidFill>
                <a:prstClr val="black"/>
              </a:solidFill>
              <a:latin typeface="Calibri"/>
            </a:endParaRPr>
          </a:p>
        </p:txBody>
      </p:sp>
      <p:sp>
        <p:nvSpPr>
          <p:cNvPr id="25" name="TextBox 24"/>
          <p:cNvSpPr txBox="1"/>
          <p:nvPr/>
        </p:nvSpPr>
        <p:spPr>
          <a:xfrm>
            <a:off x="1893070" y="6113229"/>
            <a:ext cx="1123324"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novel TAR</a:t>
            </a:r>
            <a:endParaRPr lang="en-US" sz="1800" b="0" dirty="0">
              <a:solidFill>
                <a:prstClr val="black"/>
              </a:solidFill>
              <a:latin typeface="Calibri"/>
            </a:endParaRPr>
          </a:p>
        </p:txBody>
      </p:sp>
      <p:sp>
        <p:nvSpPr>
          <p:cNvPr id="26" name="TextBox 25"/>
          <p:cNvSpPr txBox="1"/>
          <p:nvPr/>
        </p:nvSpPr>
        <p:spPr>
          <a:xfrm>
            <a:off x="6761830" y="6074950"/>
            <a:ext cx="2427054" cy="369332"/>
          </a:xfrm>
          <a:prstGeom prst="rect">
            <a:avLst/>
          </a:prstGeom>
          <a:noFill/>
        </p:spPr>
        <p:txBody>
          <a:bodyPr wrap="none" rtlCol="0">
            <a:spAutoFit/>
          </a:bodyPr>
          <a:lstStyle/>
          <a:p>
            <a:pPr algn="ctr" defTabSz="457200" fontAlgn="auto">
              <a:spcBef>
                <a:spcPts val="0"/>
              </a:spcBef>
              <a:spcAft>
                <a:spcPts val="0"/>
              </a:spcAft>
            </a:pPr>
            <a:r>
              <a:rPr lang="en-US" sz="1800" b="0" dirty="0" smtClean="0">
                <a:solidFill>
                  <a:prstClr val="black"/>
                </a:solidFill>
                <a:latin typeface="Calibri"/>
              </a:rPr>
              <a:t>possible exon extension</a:t>
            </a:r>
            <a:endParaRPr lang="en-US" sz="1800" b="0" dirty="0">
              <a:solidFill>
                <a:prstClr val="black"/>
              </a:solidFill>
              <a:latin typeface="Calibri"/>
            </a:endParaRPr>
          </a:p>
        </p:txBody>
      </p:sp>
    </p:spTree>
    <p:extLst>
      <p:ext uri="{BB962C8B-B14F-4D97-AF65-F5344CB8AC3E}">
        <p14:creationId xmlns:p14="http://schemas.microsoft.com/office/powerpoint/2010/main" val="3504004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74" y="171189"/>
            <a:ext cx="7772400" cy="1143000"/>
          </a:xfrm>
        </p:spPr>
        <p:txBody>
          <a:bodyPr/>
          <a:lstStyle/>
          <a:p>
            <a:r>
              <a:rPr lang="en-US" dirty="0" smtClean="0"/>
              <a:t>Uniform Annotation of non-coding Elements</a:t>
            </a:r>
            <a:endParaRPr lang="en-US" dirty="0"/>
          </a:p>
        </p:txBody>
      </p:sp>
      <p:pic>
        <p:nvPicPr>
          <p:cNvPr id="69635" name="Picture 3" descr="C:\Users\Ozgun\Desktop\Working_Directories\Nov.23.2012_TAR_processing\hwf_ROC_plot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812" y="2682647"/>
            <a:ext cx="3771183" cy="3771182"/>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685800" y="1167010"/>
            <a:ext cx="7772400" cy="1112729"/>
          </a:xfrm>
        </p:spPr>
        <p:txBody>
          <a:bodyPr/>
          <a:lstStyle/>
          <a:p>
            <a:r>
              <a:rPr lang="en-US" dirty="0" smtClean="0"/>
              <a:t>Uniformly processed the RNA-seq expression compendium and for identification of pervasively transcribed regions</a:t>
            </a:r>
            <a:endParaRPr lang="en-US" dirty="0"/>
          </a:p>
        </p:txBody>
      </p:sp>
      <p:sp>
        <p:nvSpPr>
          <p:cNvPr id="7" name="TextBox 4"/>
          <p:cNvSpPr txBox="1">
            <a:spLocks noChangeArrowheads="1"/>
          </p:cNvSpPr>
          <p:nvPr/>
        </p:nvSpPr>
        <p:spPr bwMode="auto">
          <a:xfrm rot="16200000">
            <a:off x="-2700035"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569273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719138"/>
          </a:xfrm>
        </p:spPr>
        <p:txBody>
          <a:bodyPr rtlCol="0">
            <a:normAutofit fontScale="90000"/>
          </a:bodyPr>
          <a:lstStyle/>
          <a:p>
            <a:pPr fontAlgn="auto">
              <a:spcAft>
                <a:spcPts val="0"/>
              </a:spcAft>
              <a:defRPr/>
            </a:pPr>
            <a:r>
              <a:rPr lang="en-US" dirty="0" smtClean="0">
                <a:ea typeface="+mj-ea"/>
                <a:cs typeface="+mj-cs"/>
              </a:rPr>
              <a:t>Annotated </a:t>
            </a:r>
            <a:r>
              <a:rPr lang="en-US" dirty="0" err="1" smtClean="0">
                <a:ea typeface="+mj-ea"/>
                <a:cs typeface="+mj-cs"/>
              </a:rPr>
              <a:t>ncRNAs</a:t>
            </a:r>
            <a:endParaRPr lang="en-US" dirty="0">
              <a:ea typeface="+mj-ea"/>
              <a:cs typeface="+mj-cs"/>
            </a:endParaRPr>
          </a:p>
        </p:txBody>
      </p:sp>
      <p:sp>
        <p:nvSpPr>
          <p:cNvPr id="60109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CDF9FB8F-C02E-724A-A281-BD195B20CA58}" type="slidenum">
              <a:rPr lang="en-US">
                <a:solidFill>
                  <a:srgbClr val="898989"/>
                </a:solidFill>
                <a:latin typeface="Calibri" charset="0"/>
              </a:rPr>
              <a:pPr eaLnBrk="1" hangingPunct="1"/>
              <a:t>13</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536796" y="968779"/>
          <a:ext cx="8064654" cy="3810762"/>
        </p:xfrm>
        <a:graphic>
          <a:graphicData uri="http://schemas.openxmlformats.org/drawingml/2006/table">
            <a:tbl>
              <a:tblPr firstRow="1" bandRow="1">
                <a:tableStyleId>{5C22544A-7EE6-4342-B048-85BDC9FD1C3A}</a:tableStyleId>
              </a:tblPr>
              <a:tblGrid>
                <a:gridCol w="380400"/>
                <a:gridCol w="452860"/>
                <a:gridCol w="932888"/>
                <a:gridCol w="699834"/>
                <a:gridCol w="699834"/>
                <a:gridCol w="699834"/>
                <a:gridCol w="699834"/>
                <a:gridCol w="699834"/>
                <a:gridCol w="699834"/>
                <a:gridCol w="699834"/>
                <a:gridCol w="699834"/>
                <a:gridCol w="699834"/>
              </a:tblGrid>
              <a:tr h="229701">
                <a:tc rowSpan="3" gridSpan="3">
                  <a:txBody>
                    <a:bodyPr/>
                    <a:lstStyle/>
                    <a:p>
                      <a:pPr algn="ctr"/>
                      <a:endParaRPr lang="en-US" sz="11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1100" b="1" dirty="0" smtClean="0">
                          <a:solidFill>
                            <a:schemeClr val="bg1"/>
                          </a:solidFill>
                          <a:latin typeface="+mn-lt"/>
                        </a:rPr>
                        <a:t>Elements</a:t>
                      </a:r>
                      <a:endParaRPr lang="en-US" sz="11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11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1100" b="1" dirty="0" smtClean="0">
                          <a:solidFill>
                            <a:schemeClr val="bg1"/>
                          </a:solidFill>
                          <a:latin typeface="+mn-lt"/>
                        </a:rPr>
                        <a:t>%</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1100" b="1" dirty="0" smtClean="0">
                          <a:solidFill>
                            <a:schemeClr val="bg1"/>
                          </a:solidFill>
                          <a:latin typeface="+mn-lt"/>
                        </a:rPr>
                        <a:t>Kb </a:t>
                      </a:r>
                      <a:endParaRPr lang="en-US" sz="11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1100" b="1" dirty="0" smtClean="0">
                          <a:solidFill>
                            <a:schemeClr val="bg1"/>
                          </a:solidFill>
                          <a:latin typeface="+mn-lt"/>
                        </a:rPr>
                        <a:t>%</a:t>
                      </a:r>
                      <a:endParaRPr lang="en-US" sz="11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rPr>
                        <a:t>mRNAs</a:t>
                      </a:r>
                      <a:r>
                        <a:rPr lang="en-US" sz="900" b="1" baseline="0" dirty="0" smtClean="0">
                          <a:latin typeface="+mn-lt"/>
                        </a:rPr>
                        <a:t> (exons)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20,007</a:t>
                      </a:r>
                      <a:endParaRPr lang="en-US" sz="900" dirty="0">
                        <a:solidFill>
                          <a:schemeClr val="tx1"/>
                        </a:solidFill>
                        <a:latin typeface="+mn-lt"/>
                      </a:endParaRP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86,560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3.0</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21,192</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34,437</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13,940</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35,970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28.0</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err="1" smtClean="0">
                          <a:latin typeface="+mn-lt"/>
                        </a:rPr>
                        <a:t>Pseudogenes</a:t>
                      </a:r>
                      <a:endParaRPr lang="en-US" sz="900" b="1" dirty="0" smtClean="0">
                        <a:latin typeface="+mn-lt"/>
                      </a:endParaRPr>
                    </a:p>
                  </a:txBody>
                  <a:tcPr anchor="ctr">
                    <a:lnR w="12700" cap="flat" cmpd="sng" algn="ctr">
                      <a:solidFill>
                        <a:prstClr val="white"/>
                      </a:solidFill>
                      <a:prstDash val="solid"/>
                      <a:round/>
                      <a:headEnd type="none" w="med" len="med"/>
                      <a:tailEnd type="none" w="med" len="med"/>
                    </a:lnR>
                    <a:solidFill>
                      <a:schemeClr val="bg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hMerge="1">
                  <a:txBody>
                    <a:bodyPr/>
                    <a:lstStyle/>
                    <a:p>
                      <a:endParaRPr lang="en-US"/>
                    </a:p>
                  </a:txBody>
                  <a:tcP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900" dirty="0" smtClean="0">
                          <a:solidFill>
                            <a:schemeClr val="tx1"/>
                          </a:solidFill>
                          <a:latin typeface="+mn-lt"/>
                        </a:rPr>
                        <a:t>11,216</a:t>
                      </a:r>
                    </a:p>
                  </a:txBody>
                  <a:tcPr marL="9525" marR="9525" marT="9525" marB="0" anchor="ctr">
                    <a:lnL w="12700" cap="flat" cmpd="sng" algn="ctr">
                      <a:solidFill>
                        <a:prstClr val="white"/>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27,089</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solidFill>
                      <a:schemeClr val="bg1">
                        <a:lumMod val="75000"/>
                      </a:schemeClr>
                    </a:solidFill>
                  </a:tcPr>
                </a:tc>
                <a:tc>
                  <a:txBody>
                    <a:bodyPr/>
                    <a:lstStyle/>
                    <a:p>
                      <a:pPr algn="ctr"/>
                      <a:r>
                        <a:rPr lang="en-US" sz="900" dirty="0" smtClean="0">
                          <a:solidFill>
                            <a:schemeClr val="tx1"/>
                          </a:solidFill>
                          <a:latin typeface="+mn-lt"/>
                        </a:rPr>
                        <a:t>0.95</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881</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1,343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1.3</a:t>
                      </a:r>
                      <a:endParaRPr lang="en-US" sz="900" dirty="0">
                        <a:solidFill>
                          <a:schemeClr val="tx1"/>
                        </a:solidFill>
                        <a:latin typeface="+mn-lt"/>
                      </a:endParaRPr>
                    </a:p>
                  </a:txBody>
                  <a:tcPr marL="9525" marR="9525" marT="9525" marB="0" anchor="ctr">
                    <a:solidFill>
                      <a:schemeClr val="bg1">
                        <a:lumMod val="75000"/>
                      </a:schemeClr>
                    </a:solidFill>
                  </a:tcPr>
                </a:tc>
                <a:tc>
                  <a:txBody>
                    <a:bodyPr/>
                    <a:lstStyle/>
                    <a:p>
                      <a:pPr algn="ctr"/>
                      <a:r>
                        <a:rPr lang="en-US" sz="900" dirty="0" smtClean="0">
                          <a:solidFill>
                            <a:schemeClr val="tx1"/>
                          </a:solidFill>
                          <a:latin typeface="+mn-lt"/>
                        </a:rPr>
                        <a:t>145</a:t>
                      </a:r>
                      <a:endParaRPr lang="en-US" sz="9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155</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900" dirty="0" smtClean="0">
                          <a:solidFill>
                            <a:schemeClr val="tx1"/>
                          </a:solidFill>
                          <a:latin typeface="+mn-lt"/>
                        </a:rPr>
                        <a:t>0.12</a:t>
                      </a:r>
                      <a:endParaRPr lang="en-US" sz="900" dirty="0">
                        <a:solidFill>
                          <a:schemeClr val="tx1"/>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75000"/>
                      </a:schemeClr>
                    </a:solidFill>
                  </a:tcPr>
                </a:tc>
              </a:tr>
              <a:tr h="217238">
                <a:tc rowSpan="7">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Annotated </a:t>
                      </a:r>
                      <a:r>
                        <a:rPr lang="en-US" sz="1100" b="1" dirty="0" err="1" smtClean="0">
                          <a:latin typeface="+mn-lt"/>
                        </a:rPr>
                        <a:t>ncRNAs</a:t>
                      </a:r>
                      <a:endParaRPr lang="en-US" sz="1100" b="1" dirty="0" smtClean="0">
                        <a:latin typeface="+mn-lt"/>
                      </a:endParaRPr>
                    </a:p>
                  </a:txBody>
                  <a:tcPr vert="vert270" anchor="ctr">
                    <a:lnR w="6350" cap="flat" cmpd="sng" algn="ctr">
                      <a:solidFill>
                        <a:srgbClr val="FFFFFF"/>
                      </a:solidFill>
                      <a:prstDash val="solid"/>
                      <a:round/>
                      <a:headEnd type="none" w="med" len="med"/>
                      <a:tailEnd type="none" w="med" len="med"/>
                    </a:lnR>
                    <a:lnB w="6350" cap="flat" cmpd="sng" algn="ctr">
                      <a:noFill/>
                      <a:prstDash val="solid"/>
                      <a:round/>
                      <a:headEnd type="none" w="med" len="med"/>
                      <a:tailEnd type="none" w="med" len="med"/>
                    </a:lnB>
                    <a:solidFill>
                      <a:schemeClr val="bg1">
                        <a:lumMod val="75000"/>
                      </a:schemeClr>
                    </a:solidFill>
                  </a:tcPr>
                </a:tc>
                <a:tc row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cs typeface="Arial"/>
                        </a:rPr>
                        <a:t>Comparable</a:t>
                      </a:r>
                      <a:r>
                        <a:rPr lang="en-US" sz="1100" b="1" baseline="0" dirty="0" smtClean="0">
                          <a:latin typeface="+mn-lt"/>
                          <a:cs typeface="Arial"/>
                        </a:rPr>
                        <a:t> </a:t>
                      </a:r>
                      <a:r>
                        <a:rPr lang="en-US" sz="1100" b="1" baseline="0" dirty="0" err="1" smtClean="0">
                          <a:latin typeface="+mn-lt"/>
                          <a:cs typeface="Arial"/>
                        </a:rPr>
                        <a:t>ncRNAs</a:t>
                      </a:r>
                      <a:endParaRPr lang="en-US" sz="1100" b="1" dirty="0" smtClean="0">
                        <a:latin typeface="+mn-lt"/>
                        <a:cs typeface="Arial"/>
                      </a:endParaRPr>
                    </a:p>
                  </a:txBody>
                  <a:tcPr vert="vert27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a:r>
                        <a:rPr lang="en-US" sz="1100" b="1" baseline="0" dirty="0" err="1" smtClean="0">
                          <a:solidFill>
                            <a:schemeClr val="tx1"/>
                          </a:solidFill>
                          <a:latin typeface="+mn-lt"/>
                        </a:rPr>
                        <a:t>pri-</a:t>
                      </a:r>
                      <a:r>
                        <a:rPr lang="en-US" sz="1100" b="1" dirty="0" err="1" smtClean="0">
                          <a:solidFill>
                            <a:schemeClr val="tx1"/>
                          </a:solidFill>
                          <a:latin typeface="+mn-lt"/>
                        </a:rPr>
                        <a:t>miRNA</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58</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1,158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43</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300</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0.23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347581">
                <a:tc vMerge="1">
                  <a:txBody>
                    <a:bodyPr/>
                    <a:lstStyle/>
                    <a:p>
                      <a:endParaRPr lang="en-US"/>
                    </a:p>
                  </a:txBody>
                  <a:tcPr/>
                </a:tc>
                <a:tc vMerge="1">
                  <a:txBody>
                    <a:bodyPr/>
                    <a:lstStyle/>
                    <a:p>
                      <a:endParaRPr lang="en-US"/>
                    </a:p>
                  </a:txBody>
                  <a:tcPr/>
                </a:tc>
                <a:tc>
                  <a:txBody>
                    <a:bodyPr/>
                    <a:lstStyle/>
                    <a:p>
                      <a:pPr algn="ctr"/>
                      <a:r>
                        <a:rPr lang="en-US" sz="1100" b="1" baseline="0" dirty="0" smtClean="0">
                          <a:solidFill>
                            <a:schemeClr val="tx1"/>
                          </a:solidFill>
                          <a:latin typeface="+mn-lt"/>
                        </a:rPr>
                        <a:t>pre-</a:t>
                      </a:r>
                      <a:r>
                        <a:rPr lang="en-US" sz="1100" b="1" baseline="0" dirty="0" err="1" smtClean="0">
                          <a:solidFill>
                            <a:schemeClr val="tx1"/>
                          </a:solidFill>
                          <a:latin typeface="+mn-lt"/>
                        </a:rPr>
                        <a:t>mi</a:t>
                      </a:r>
                      <a:r>
                        <a:rPr lang="en-US" sz="1100" b="1" dirty="0" err="1" smtClean="0">
                          <a:solidFill>
                            <a:schemeClr val="tx1"/>
                          </a:solidFill>
                          <a:latin typeface="+mn-lt"/>
                        </a:rPr>
                        <a:t>RNAs</a:t>
                      </a:r>
                      <a:endParaRPr lang="en-US" sz="1100" b="1" dirty="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1,756</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236</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tRNAs</a:t>
                      </a:r>
                      <a:endParaRPr lang="en-US" sz="1100" b="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624</a:t>
                      </a: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609</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45</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314</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22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0.02</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snoRNAs</a:t>
                      </a:r>
                      <a:endParaRPr lang="en-US" sz="1100" b="1" i="0"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1,521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168</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141</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16</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0.02</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287</a:t>
                      </a:r>
                      <a:endParaRPr lang="en-US" sz="14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34</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solidFill>
                            <a:schemeClr val="tx1"/>
                          </a:solidFill>
                          <a:latin typeface="+mn-lt"/>
                        </a:rPr>
                        <a:t>snRNAs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solidFill>
                      <a:schemeClr val="bg1">
                        <a:lumMod val="85000"/>
                      </a:schemeClr>
                    </a:solidFill>
                  </a:tcPr>
                </a:tc>
                <a:tc>
                  <a:txBody>
                    <a:bodyPr/>
                    <a:lstStyle/>
                    <a:p>
                      <a:pPr algn="ctr"/>
                      <a:r>
                        <a:rPr lang="en-US" sz="1400" dirty="0" smtClean="0">
                          <a:solidFill>
                            <a:schemeClr val="tx1"/>
                          </a:solidFill>
                          <a:latin typeface="+mn-lt"/>
                        </a:rPr>
                        <a:t>1,944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210</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0.007</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114</a:t>
                      </a:r>
                      <a:endParaRPr lang="en-US" sz="14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14</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100" dirty="0" smtClean="0">
                          <a:solidFill>
                            <a:schemeClr val="bg1">
                              <a:lumMod val="65000"/>
                            </a:schemeClr>
                          </a:solidFill>
                          <a:latin typeface="+mn-lt"/>
                        </a:rPr>
                        <a:t>0.01</a:t>
                      </a:r>
                      <a:endParaRPr lang="en-US" sz="110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algn="ctr"/>
                      <a:r>
                        <a:rPr lang="en-US" sz="1400" dirty="0" smtClean="0">
                          <a:solidFill>
                            <a:schemeClr val="tx1"/>
                          </a:solidFill>
                          <a:latin typeface="+mn-lt"/>
                        </a:rPr>
                        <a:t>47</a:t>
                      </a:r>
                      <a:endParaRPr lang="en-US" sz="140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7</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dirty="0" smtClean="0">
                          <a:solidFill>
                            <a:schemeClr val="bg1">
                              <a:lumMod val="50000"/>
                            </a:schemeClr>
                          </a:solidFill>
                          <a:latin typeface="+mn-lt"/>
                        </a:rPr>
                        <a:t>0.006</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a:p>
                  </a:txBody>
                  <a:tcPr/>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lncRNAs</a:t>
                      </a:r>
                      <a:endParaRPr lang="en-US" sz="1100" b="1" i="1" dirty="0" smtClean="0">
                        <a:solidFill>
                          <a:schemeClr val="tx1"/>
                        </a:solidFill>
                        <a:latin typeface="+mn-lt"/>
                      </a:endParaRPr>
                    </a:p>
                  </a:txBody>
                  <a:tcPr anchor="ctr">
                    <a:lnL w="6350" cap="flat" cmpd="sng" algn="ctr">
                      <a:solidFill>
                        <a:srgbClr val="FFFFFF"/>
                      </a:solidFill>
                      <a:prstDash val="solid"/>
                      <a:round/>
                      <a:headEnd type="none" w="med" len="med"/>
                      <a:tailEnd type="none" w="med" len="med"/>
                    </a:lnL>
                    <a:lnB w="6350" cap="flat" cmpd="sng" algn="ctr">
                      <a:solidFill>
                        <a:prstClr val="white">
                          <a:lumMod val="85000"/>
                        </a:prstClr>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dirty="0" smtClean="0">
                          <a:solidFill>
                            <a:schemeClr val="tx1"/>
                          </a:solidFill>
                          <a:effectLst/>
                          <a:latin typeface="+mn-lt"/>
                        </a:rPr>
                        <a:t>10,840</a:t>
                      </a:r>
                      <a:endParaRPr lang="en-US" sz="1400" b="0" i="0" u="none" strike="noStrike" dirty="0">
                        <a:solidFill>
                          <a:schemeClr val="tx1"/>
                        </a:solidFill>
                        <a:effectLst/>
                        <a:latin typeface="+mn-lt"/>
                      </a:endParaRPr>
                    </a:p>
                  </a:txBody>
                  <a:tcPr marL="9525" marR="9525" marT="9525" marB="0" anchor="ctr">
                    <a:solidFill>
                      <a:schemeClr val="bg1">
                        <a:lumMod val="85000"/>
                      </a:schemeClr>
                    </a:solidFill>
                  </a:tcPr>
                </a:tc>
                <a:tc>
                  <a:txBody>
                    <a:bodyPr/>
                    <a:lstStyle/>
                    <a:p>
                      <a:pPr algn="ctr" fontAlgn="b"/>
                      <a:r>
                        <a:rPr lang="en-US" sz="1100" b="0" i="0" dirty="0" smtClean="0">
                          <a:solidFill>
                            <a:schemeClr val="bg1">
                              <a:lumMod val="65000"/>
                            </a:schemeClr>
                          </a:solidFill>
                          <a:latin typeface="+mn-lt"/>
                        </a:rPr>
                        <a:t>10,581</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fontAlgn="b"/>
                      <a:r>
                        <a:rPr lang="en-US" sz="1100" b="0" i="0" u="none" strike="noStrike" dirty="0" smtClean="0">
                          <a:solidFill>
                            <a:schemeClr val="bg1">
                              <a:lumMod val="65000"/>
                            </a:schemeClr>
                          </a:solidFill>
                          <a:effectLst/>
                          <a:latin typeface="+mn-lt"/>
                        </a:rPr>
                        <a:t>0.37</a:t>
                      </a:r>
                      <a:endParaRPr lang="en-US" sz="1100" b="0" i="0" u="none" strike="noStrike" dirty="0">
                        <a:solidFill>
                          <a:schemeClr val="bg1">
                            <a:lumMod val="65000"/>
                          </a:schemeClr>
                        </a:solidFill>
                        <a:effectLst/>
                        <a:latin typeface="+mn-lt"/>
                      </a:endParaRP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233</a:t>
                      </a:r>
                      <a:endParaRPr lang="en-US" sz="1400" b="0" i="0" baseline="30000" dirty="0">
                        <a:solidFill>
                          <a:schemeClr val="tx1"/>
                        </a:solidFill>
                        <a:latin typeface="+mn-lt"/>
                      </a:endParaRPr>
                    </a:p>
                  </a:txBody>
                  <a:tcPr marL="9525" marR="9525" marT="9525" marB="0" anchor="ctr">
                    <a:solidFill>
                      <a:schemeClr val="bg1">
                        <a:lumMod val="85000"/>
                      </a:schemeClr>
                    </a:solidFill>
                  </a:tcPr>
                </a:tc>
                <a:tc>
                  <a:txBody>
                    <a:bodyPr/>
                    <a:lstStyle/>
                    <a:p>
                      <a:pPr algn="ctr"/>
                      <a:r>
                        <a:rPr lang="en-US" sz="1100" b="0" i="0" dirty="0" smtClean="0">
                          <a:solidFill>
                            <a:schemeClr val="bg1">
                              <a:lumMod val="65000"/>
                            </a:schemeClr>
                          </a:solidFill>
                          <a:latin typeface="+mn-lt"/>
                        </a:rPr>
                        <a:t>184</a:t>
                      </a:r>
                      <a:endParaRPr lang="en-US" sz="1100" b="0" i="0" dirty="0">
                        <a:solidFill>
                          <a:schemeClr val="bg1">
                            <a:lumMod val="65000"/>
                          </a:schemeClr>
                        </a:solidFill>
                        <a:latin typeface="+mn-lt"/>
                      </a:endParaRPr>
                    </a:p>
                  </a:txBody>
                  <a:tcPr marL="9525" marR="9525" marT="9525" marB="0" anchor="ctr">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0" i="0" dirty="0" smtClean="0">
                          <a:solidFill>
                            <a:schemeClr val="bg1">
                              <a:lumMod val="65000"/>
                            </a:schemeClr>
                          </a:solidFill>
                          <a:latin typeface="+mn-lt"/>
                        </a:rPr>
                        <a:t>0.18</a:t>
                      </a:r>
                    </a:p>
                  </a:txBody>
                  <a:tcPr marL="9525" marR="9525" marT="9525" marB="0" anchor="ctr">
                    <a:solidFill>
                      <a:schemeClr val="bg1">
                        <a:lumMod val="85000"/>
                      </a:schemeClr>
                    </a:solidFill>
                  </a:tcPr>
                </a:tc>
                <a:tc>
                  <a:txBody>
                    <a:bodyPr/>
                    <a:lstStyle/>
                    <a:p>
                      <a:pPr algn="ctr"/>
                      <a:r>
                        <a:rPr lang="en-US" sz="1400" b="0" i="0" u="none" strike="noStrike" dirty="0" smtClean="0">
                          <a:solidFill>
                            <a:schemeClr val="tx1"/>
                          </a:solidFill>
                          <a:effectLst/>
                          <a:latin typeface="+mn-lt"/>
                        </a:rPr>
                        <a:t>852</a:t>
                      </a:r>
                      <a:endParaRPr lang="en-US" sz="1400" b="0" i="0" baseline="30000" dirty="0">
                        <a:solidFill>
                          <a:schemeClr val="tx1"/>
                        </a:solidFill>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868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1100" b="0" i="0" dirty="0" smtClean="0">
                          <a:solidFill>
                            <a:schemeClr val="bg1">
                              <a:lumMod val="50000"/>
                            </a:schemeClr>
                          </a:solidFill>
                          <a:latin typeface="+mn-lt"/>
                        </a:rPr>
                        <a:t>0.68</a:t>
                      </a:r>
                      <a:endParaRPr lang="en-US" sz="1100" b="0" i="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85000"/>
                      </a:schemeClr>
                    </a:solidFill>
                  </a:tcPr>
                </a:tc>
              </a:tr>
              <a:tr h="217238">
                <a:tc vMerge="1">
                  <a:txBody>
                    <a:bodyPr/>
                    <a:lstStyle/>
                    <a:p>
                      <a:endParaRPr lang="en-US" dirty="0"/>
                    </a:p>
                  </a:txBody>
                  <a:tcPr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rPr>
                        <a:t>Other </a:t>
                      </a:r>
                      <a:r>
                        <a:rPr lang="en-US" sz="1100" b="1" dirty="0" err="1" smtClean="0">
                          <a:latin typeface="+mn-lt"/>
                        </a:rPr>
                        <a:t>ncRNAs</a:t>
                      </a:r>
                      <a:r>
                        <a:rPr lang="en-US" sz="1100" b="1" dirty="0" smtClean="0">
                          <a:latin typeface="+mn-lt"/>
                        </a:rPr>
                        <a:t> </a:t>
                      </a:r>
                      <a:endParaRPr lang="en-US" sz="1100" b="1" dirty="0" smtClean="0">
                        <a:latin typeface="+mn-lt"/>
                        <a:cs typeface="Arial"/>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mn-lt"/>
                        </a:rPr>
                        <a:t>5,411</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3,268</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0.11</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40,104</a:t>
                      </a:r>
                      <a:endParaRPr lang="en-US" sz="1400" b="0" i="0" u="none" strike="noStrike" dirty="0">
                        <a:solidFill>
                          <a:srgbClr val="000000"/>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baseline="0" dirty="0" smtClean="0">
                          <a:solidFill>
                            <a:schemeClr val="bg1">
                              <a:lumMod val="65000"/>
                            </a:schemeClr>
                          </a:solidFill>
                          <a:latin typeface="+mn-lt"/>
                        </a:rPr>
                        <a:t>2,329</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100" b="0" i="0" u="none" strike="noStrike" dirty="0" smtClean="0">
                          <a:solidFill>
                            <a:schemeClr val="bg1">
                              <a:lumMod val="65000"/>
                            </a:schemeClr>
                          </a:solidFill>
                          <a:effectLst/>
                          <a:latin typeface="+mn-lt"/>
                        </a:rPr>
                        <a:t>2.3</a:t>
                      </a:r>
                      <a:endParaRPr lang="en-US" sz="1100" b="0" i="0" u="none" strike="noStrike" dirty="0">
                        <a:solidFill>
                          <a:schemeClr val="bg1">
                            <a:lumMod val="65000"/>
                          </a:schemeClr>
                        </a:solidFill>
                        <a:effectLst/>
                        <a:latin typeface="+mn-lt"/>
                      </a:endParaRPr>
                    </a:p>
                  </a:txBody>
                  <a:tcPr marL="12700" marR="12700" marT="12700" marB="0" anchor="ctr">
                    <a:solidFill>
                      <a:schemeClr val="bg1">
                        <a:lumMod val="95000"/>
                      </a:schemeClr>
                    </a:solidFill>
                  </a:tcPr>
                </a:tc>
                <a:tc>
                  <a:txBody>
                    <a:bodyPr/>
                    <a:lstStyle/>
                    <a:p>
                      <a:pPr algn="ctr" fontAlgn="b"/>
                      <a:r>
                        <a:rPr lang="en-US" sz="1400" b="0" i="0" u="none" strike="noStrike" dirty="0" smtClean="0">
                          <a:solidFill>
                            <a:srgbClr val="000000"/>
                          </a:solidFill>
                          <a:effectLst/>
                          <a:latin typeface="+mn-lt"/>
                        </a:rPr>
                        <a:t>376</a:t>
                      </a:r>
                      <a:endParaRPr lang="en-US" sz="1400" b="0" i="0" u="none" strike="noStrike" dirty="0">
                        <a:solidFill>
                          <a:srgbClr val="000000"/>
                        </a:solidFill>
                        <a:effectLst/>
                        <a:latin typeface="+mn-lt"/>
                      </a:endParaRPr>
                    </a:p>
                  </a:txBody>
                  <a:tcPr marL="12700" marR="12700" marT="12700"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2,103</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fontAlgn="b"/>
                      <a:r>
                        <a:rPr lang="en-US" sz="1100" b="0" i="0" u="none" strike="noStrike" dirty="0" smtClean="0">
                          <a:solidFill>
                            <a:schemeClr val="bg1">
                              <a:lumMod val="50000"/>
                            </a:schemeClr>
                          </a:solidFill>
                          <a:effectLst/>
                          <a:latin typeface="+mn-lt"/>
                        </a:rPr>
                        <a:t>1.6</a:t>
                      </a:r>
                      <a:endParaRPr lang="en-US" sz="1100" b="0" i="0" u="none" strike="noStrike" dirty="0">
                        <a:solidFill>
                          <a:schemeClr val="bg1">
                            <a:lumMod val="50000"/>
                          </a:schemeClr>
                        </a:solidFill>
                        <a:effectLst/>
                        <a:latin typeface="+mn-lt"/>
                      </a:endParaRPr>
                    </a:p>
                  </a:txBody>
                  <a:tcPr marL="12700" marR="12700" marT="12700"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21723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dirty="0" smtClean="0">
                        <a:latin typeface="+mn-lt"/>
                      </a:endParaRPr>
                    </a:p>
                  </a:txBody>
                  <a:tcPr vert="vert270" anchor="ctr">
                    <a:lnR w="1270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solidFill>
                      <a:schemeClr val="bg1">
                        <a:lumMod val="75000"/>
                      </a:schemeClr>
                    </a:solidFill>
                  </a:tcPr>
                </a:tc>
                <a:tc>
                  <a:txBody>
                    <a:bodyPr/>
                    <a:lstStyle/>
                    <a:p>
                      <a:endParaRPr lang="en-US" sz="1100"/>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i="0" dirty="0" err="1" smtClean="0">
                          <a:solidFill>
                            <a:schemeClr val="tx1"/>
                          </a:solidFill>
                          <a:latin typeface="+mn-lt"/>
                        </a:rPr>
                        <a:t>nc-piRNA</a:t>
                      </a:r>
                      <a:r>
                        <a:rPr lang="en-US" sz="1100" b="1" i="0" baseline="0" dirty="0" smtClean="0">
                          <a:solidFill>
                            <a:schemeClr val="tx1"/>
                          </a:solidFill>
                          <a:latin typeface="+mn-lt"/>
                        </a:rPr>
                        <a:t> loci</a:t>
                      </a:r>
                      <a:endParaRPr lang="en-US" sz="1100" b="1" i="0" dirty="0" smtClean="0">
                        <a:solidFill>
                          <a:schemeClr val="tx1"/>
                        </a:solidFill>
                        <a:latin typeface="+mn-lt"/>
                      </a:endParaRPr>
                    </a:p>
                  </a:txBody>
                  <a:tcPr anchor="ctr">
                    <a:lnL w="12700" cap="flat" cmpd="sng" algn="ctr">
                      <a:solidFill>
                        <a:prstClr val="white"/>
                      </a:solidFill>
                      <a:prstDash val="solid"/>
                      <a:round/>
                      <a:headEnd type="none" w="med" len="med"/>
                      <a:tailEnd type="none" w="med" len="med"/>
                    </a:lnL>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smtClean="0">
                          <a:solidFill>
                            <a:schemeClr val="tx1"/>
                          </a:solidFill>
                          <a:latin typeface="+mn-lt"/>
                        </a:rPr>
                        <a:t>88</a:t>
                      </a: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1,272</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0.04</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dirty="0" smtClean="0">
                          <a:solidFill>
                            <a:schemeClr val="tx1"/>
                          </a:solidFill>
                          <a:latin typeface="+mn-lt"/>
                        </a:rPr>
                        <a:t>35,329</a:t>
                      </a:r>
                      <a:endParaRPr lang="en-US" sz="1400" dirty="0">
                        <a:solidFill>
                          <a:schemeClr val="tx1"/>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449</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100" dirty="0" smtClean="0">
                          <a:solidFill>
                            <a:schemeClr val="bg1">
                              <a:lumMod val="65000"/>
                            </a:schemeClr>
                          </a:solidFill>
                          <a:latin typeface="+mn-lt"/>
                        </a:rPr>
                        <a:t>0.45</a:t>
                      </a:r>
                      <a:endParaRPr lang="en-US" sz="1100" dirty="0">
                        <a:solidFill>
                          <a:schemeClr val="bg1">
                            <a:lumMod val="65000"/>
                          </a:schemeClr>
                        </a:solidFill>
                        <a:latin typeface="+mn-lt"/>
                      </a:endParaRPr>
                    </a:p>
                  </a:txBody>
                  <a:tcPr marL="9525" marR="9525" marT="9525" marB="0" anchor="ctr">
                    <a:solidFill>
                      <a:schemeClr val="bg1">
                        <a:lumMod val="95000"/>
                      </a:schemeClr>
                    </a:solidFill>
                  </a:tcPr>
                </a:tc>
                <a:tc>
                  <a:txBody>
                    <a:bodyPr/>
                    <a:lstStyle/>
                    <a:p>
                      <a:pPr algn="ctr"/>
                      <a:r>
                        <a:rPr lang="en-US" sz="1400" baseline="0" dirty="0" smtClean="0">
                          <a:solidFill>
                            <a:schemeClr val="tx1"/>
                          </a:solidFill>
                          <a:latin typeface="+mn-lt"/>
                        </a:rPr>
                        <a:t>27</a:t>
                      </a:r>
                    </a:p>
                  </a:txBody>
                  <a:tcPr marL="9525" marR="9525" marT="9525" marB="0" anchor="ctr">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1,473</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95000"/>
                      </a:schemeClr>
                    </a:solidFill>
                  </a:tcPr>
                </a:tc>
                <a:tc>
                  <a:txBody>
                    <a:bodyPr/>
                    <a:lstStyle/>
                    <a:p>
                      <a:pPr algn="ctr"/>
                      <a:r>
                        <a:rPr lang="en-US" sz="1100" dirty="0" smtClean="0">
                          <a:solidFill>
                            <a:schemeClr val="bg1">
                              <a:lumMod val="50000"/>
                            </a:schemeClr>
                          </a:solidFill>
                          <a:latin typeface="+mn-lt"/>
                        </a:rPr>
                        <a:t>1.1</a:t>
                      </a:r>
                      <a:endParaRPr lang="en-US" sz="1100" dirty="0">
                        <a:solidFill>
                          <a:schemeClr val="bg1">
                            <a:lumMod val="50000"/>
                          </a:schemeClr>
                        </a:solidFill>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chemeClr val="bg1">
                        <a:lumMod val="95000"/>
                      </a:schemeClr>
                    </a:solidFill>
                  </a:tcPr>
                </a:tc>
              </a:tr>
              <a:tr h="328025">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i="0" dirty="0" smtClean="0">
                          <a:solidFill>
                            <a:schemeClr val="tx1"/>
                          </a:solidFill>
                          <a:latin typeface="+mn-lt"/>
                        </a:rPr>
                        <a:t>Total</a:t>
                      </a:r>
                    </a:p>
                  </a:txBody>
                  <a:tcPr anchor="ctr">
                    <a:lnT w="6350" cap="flat" cmpd="sng" algn="ctr">
                      <a:no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effectLst/>
                          <a:latin typeface="+mn-lt"/>
                        </a:rPr>
                        <a:t>22,154</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baseline="0" dirty="0" smtClean="0">
                          <a:solidFill>
                            <a:srgbClr val="000000"/>
                          </a:solidFill>
                          <a:effectLst/>
                          <a:latin typeface="+mn-lt"/>
                        </a:rPr>
                        <a:t>17,770</a:t>
                      </a:r>
                      <a:endParaRPr lang="en-US" sz="14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800" b="0" i="0" u="none" strike="noStrike" baseline="0" dirty="0" smtClean="0">
                          <a:solidFill>
                            <a:srgbClr val="000000"/>
                          </a:solidFill>
                          <a:effectLst/>
                          <a:latin typeface="+mn-lt"/>
                        </a:rPr>
                        <a:t>0.62</a:t>
                      </a:r>
                      <a:endParaRPr lang="en-US" sz="18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41,466</a:t>
                      </a:r>
                      <a:endParaRPr lang="en-US" sz="14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2,611</a:t>
                      </a:r>
                      <a:endParaRPr lang="en-US" sz="14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1400" b="0" i="0" u="none" strike="noStrike" dirty="0" smtClean="0">
                          <a:effectLst/>
                          <a:latin typeface="+mn-lt"/>
                        </a:rPr>
                        <a:t>2,155</a:t>
                      </a:r>
                      <a:endParaRPr lang="en-US" sz="14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400" b="0" i="0" baseline="0" dirty="0" smtClean="0">
                          <a:latin typeface="+mn-lt"/>
                        </a:rPr>
                        <a:t>3,279</a:t>
                      </a:r>
                      <a:endParaRPr lang="en-US" sz="14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1800" b="0" i="0" baseline="0" dirty="0" smtClean="0">
                          <a:latin typeface="+mn-lt"/>
                        </a:rPr>
                        <a:t>2.6</a:t>
                      </a:r>
                      <a:endParaRPr lang="en-US" sz="18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bl>
          </a:graphicData>
        </a:graphic>
      </p:graphicFrame>
      <p:sp>
        <p:nvSpPr>
          <p:cNvPr id="601092" name="Content Placeholder 2"/>
          <p:cNvSpPr>
            <a:spLocks noGrp="1"/>
          </p:cNvSpPr>
          <p:nvPr>
            <p:ph idx="1"/>
          </p:nvPr>
        </p:nvSpPr>
        <p:spPr>
          <a:xfrm>
            <a:off x="457200" y="4978400"/>
            <a:ext cx="5902325" cy="1743075"/>
          </a:xfrm>
        </p:spPr>
        <p:txBody>
          <a:bodyPr/>
          <a:lstStyle/>
          <a:p>
            <a:pPr marL="0" indent="0">
              <a:buFont typeface="Arial" charset="0"/>
              <a:buNone/>
            </a:pPr>
            <a:r>
              <a:rPr lang="en-US" sz="2400">
                <a:latin typeface="Calibri" charset="0"/>
              </a:rPr>
              <a:t>Identify non-canonical transcription in regions of the genome excluding mRNA exons, pseudogenes or annotated ncRNAs.</a:t>
            </a:r>
          </a:p>
        </p:txBody>
      </p:sp>
      <p:cxnSp>
        <p:nvCxnSpPr>
          <p:cNvPr id="8" name="Curved Connector 7"/>
          <p:cNvCxnSpPr/>
          <p:nvPr/>
        </p:nvCxnSpPr>
        <p:spPr>
          <a:xfrm rot="5400000">
            <a:off x="-210344" y="5077620"/>
            <a:ext cx="1393825" cy="493712"/>
          </a:xfrm>
          <a:prstGeom prst="curvedConnector3">
            <a:avLst>
              <a:gd name="adj1" fmla="val 806"/>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7980611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137"/>
          </a:xfrm>
        </p:spPr>
        <p:txBody>
          <a:bodyPr rtlCol="0">
            <a:normAutofit fontScale="90000"/>
          </a:bodyPr>
          <a:lstStyle/>
          <a:p>
            <a:pPr fontAlgn="auto">
              <a:spcAft>
                <a:spcPts val="0"/>
              </a:spcAft>
              <a:defRPr/>
            </a:pPr>
            <a:r>
              <a:rPr lang="en-US" dirty="0" smtClean="0">
                <a:ea typeface="+mj-ea"/>
                <a:cs typeface="+mj-cs"/>
              </a:rPr>
              <a:t>&amp; Non-Canonical Transcription</a:t>
            </a:r>
            <a:endParaRPr lang="en-US" dirty="0">
              <a:ea typeface="+mj-ea"/>
              <a:cs typeface="+mj-cs"/>
            </a:endParaRPr>
          </a:p>
        </p:txBody>
      </p:sp>
      <p:sp>
        <p:nvSpPr>
          <p:cNvPr id="6021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3E6348A-6398-4C4B-9322-727A852C6D07}" type="slidenum">
              <a:rPr lang="en-US">
                <a:solidFill>
                  <a:srgbClr val="898989"/>
                </a:solidFill>
                <a:latin typeface="Calibri" charset="0"/>
              </a:rPr>
              <a:pPr eaLnBrk="1" hangingPunct="1"/>
              <a:t>14</a:t>
            </a:fld>
            <a:endParaRPr lang="en-US">
              <a:solidFill>
                <a:srgbClr val="898989"/>
              </a:solidFill>
              <a:latin typeface="Calibri" charset="0"/>
            </a:endParaRPr>
          </a:p>
        </p:txBody>
      </p:sp>
      <p:graphicFrame>
        <p:nvGraphicFramePr>
          <p:cNvPr id="5" name="Table 4"/>
          <p:cNvGraphicFramePr>
            <a:graphicFrameLocks noGrp="1"/>
          </p:cNvGraphicFramePr>
          <p:nvPr/>
        </p:nvGraphicFramePr>
        <p:xfrm>
          <a:off x="276093" y="1120927"/>
          <a:ext cx="8655656" cy="2992495"/>
        </p:xfrm>
        <a:graphic>
          <a:graphicData uri="http://schemas.openxmlformats.org/drawingml/2006/table">
            <a:tbl>
              <a:tblPr firstRow="1" bandRow="1">
                <a:tableStyleId>{5C22544A-7EE6-4342-B048-85BDC9FD1C3A}</a:tableStyleId>
              </a:tblPr>
              <a:tblGrid>
                <a:gridCol w="408277"/>
                <a:gridCol w="351899"/>
                <a:gridCol w="965437"/>
                <a:gridCol w="786878"/>
                <a:gridCol w="885325"/>
                <a:gridCol w="660820"/>
                <a:gridCol w="841420"/>
                <a:gridCol w="751120"/>
                <a:gridCol w="751120"/>
                <a:gridCol w="751120"/>
                <a:gridCol w="751120"/>
                <a:gridCol w="751120"/>
              </a:tblGrid>
              <a:tr h="229701">
                <a:tc rowSpan="3" gridSpan="3">
                  <a:txBody>
                    <a:bodyPr/>
                    <a:lstStyle/>
                    <a:p>
                      <a:pPr algn="ctr"/>
                      <a:endParaRPr lang="en-US" sz="900" dirty="0">
                        <a:latin typeface="+mn-lt"/>
                      </a:endParaRPr>
                    </a:p>
                  </a:txBody>
                  <a:tcPr anchor="ctr">
                    <a:noFill/>
                  </a:tcPr>
                </a:tc>
                <a:tc rowSpan="3" hMerge="1">
                  <a:txBody>
                    <a:bodyPr/>
                    <a:lstStyle/>
                    <a:p>
                      <a:endParaRPr lang="en-US"/>
                    </a:p>
                  </a:txBody>
                  <a:tcPr/>
                </a:tc>
                <a:tc rowSpan="3" hMerge="1">
                  <a:txBody>
                    <a:bodyPr/>
                    <a:lstStyle/>
                    <a:p>
                      <a:endParaRPr lang="en-US"/>
                    </a:p>
                  </a:txBody>
                  <a:tcPr/>
                </a:tc>
                <a:tc gridSpan="3">
                  <a:txBody>
                    <a:bodyPr/>
                    <a:lstStyle/>
                    <a:p>
                      <a:pPr algn="ctr"/>
                      <a:r>
                        <a:rPr lang="en-US" sz="1200" b="1" dirty="0" smtClean="0">
                          <a:solidFill>
                            <a:schemeClr val="bg1"/>
                          </a:solidFill>
                          <a:latin typeface="+mn-lt"/>
                        </a:rPr>
                        <a:t>Human</a:t>
                      </a:r>
                    </a:p>
                  </a:txBody>
                  <a:tcPr marL="9525" marR="9525" marT="9525" marB="0" anchor="ctr">
                    <a:lnB w="12700" cap="flat" cmpd="sng" algn="ctr">
                      <a:no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Worm</a:t>
                      </a:r>
                    </a:p>
                  </a:txBody>
                  <a:tcPr marL="9525" marR="9525" marT="9525" marB="0" anchor="ctr">
                    <a:lnB w="12700" cap="flat" cmpd="sng" algn="ctr">
                      <a:noFill/>
                      <a:prstDash val="solid"/>
                      <a:round/>
                      <a:headEnd type="none" w="med" len="med"/>
                      <a:tailEnd type="none" w="med" len="med"/>
                    </a:lnB>
                    <a:solidFill>
                      <a:srgbClr val="008000"/>
                    </a:solidFill>
                  </a:tcPr>
                </a:tc>
                <a:tc hMerge="1">
                  <a:txBody>
                    <a:bodyPr/>
                    <a:lstStyle/>
                    <a:p>
                      <a:endParaRPr lang="en-US"/>
                    </a:p>
                  </a:txBody>
                  <a:tcPr/>
                </a:tc>
                <a:tc hMerge="1">
                  <a:txBody>
                    <a:bodyPr/>
                    <a:lstStyle/>
                    <a:p>
                      <a:endParaRPr lang="en-US"/>
                    </a:p>
                  </a:txBody>
                  <a:tcPr/>
                </a:tc>
                <a:tc gridSpan="3">
                  <a:txBody>
                    <a:bodyPr/>
                    <a:lstStyle/>
                    <a:p>
                      <a:pPr algn="ctr"/>
                      <a:r>
                        <a:rPr lang="en-US" sz="1200" b="1" dirty="0" smtClean="0">
                          <a:solidFill>
                            <a:schemeClr val="bg1"/>
                          </a:solidFill>
                          <a:latin typeface="+mn-lt"/>
                        </a:rPr>
                        <a:t>Fly</a:t>
                      </a:r>
                      <a:endParaRPr lang="en-US" sz="1200" b="1" baseline="0" dirty="0" smtClean="0">
                        <a:solidFill>
                          <a:schemeClr val="bg1"/>
                        </a:solidFill>
                        <a:latin typeface="+mn-lt"/>
                      </a:endParaRPr>
                    </a:p>
                  </a:txBody>
                  <a:tcPr marL="9525" marR="9525" marT="9525" marB="0" anchor="ctr">
                    <a:lnR w="28575"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0000FF"/>
                    </a:solidFill>
                  </a:tcPr>
                </a:tc>
                <a:tc hMerge="1">
                  <a:txBody>
                    <a:bodyPr/>
                    <a:lstStyle/>
                    <a:p>
                      <a:endParaRPr lang="en-US"/>
                    </a:p>
                  </a:txBody>
                  <a:tcPr/>
                </a:tc>
                <a:tc hMerge="1">
                  <a:txBody>
                    <a:bodyPr/>
                    <a:lstStyle/>
                    <a:p>
                      <a:endParaRPr lang="en-US"/>
                    </a:p>
                  </a:txBody>
                  <a:tcPr/>
                </a:tc>
              </a:tr>
              <a:tr h="289890">
                <a:tc gridSpan="3" vMerge="1">
                  <a:txBody>
                    <a:bodyPr/>
                    <a:lstStyle/>
                    <a:p>
                      <a:pPr algn="ctr"/>
                      <a:endParaRPr lang="en-US" dirty="0"/>
                    </a:p>
                  </a:txBody>
                  <a:tcPr vert="vert270" anchor="ctr"/>
                </a:tc>
                <a:tc hMerge="1" vMerge="1">
                  <a:txBody>
                    <a:bodyPr/>
                    <a:lstStyle/>
                    <a:p>
                      <a:endParaRPr lang="en-US"/>
                    </a:p>
                  </a:txBody>
                  <a:tcPr/>
                </a:tc>
                <a:tc hMerge="1" vMerge="1">
                  <a:txBody>
                    <a:bodyPr/>
                    <a:lstStyle/>
                    <a:p>
                      <a:endParaRPr lang="en-US"/>
                    </a:p>
                  </a:txBody>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L w="12700" cap="flat" cmpd="sng" algn="ctr">
                      <a:solidFill>
                        <a:prstClr val="white"/>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FF0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FF0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8000"/>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8000"/>
                    </a:solidFill>
                  </a:tcPr>
                </a:tc>
                <a:tc rowSpan="2">
                  <a:txBody>
                    <a:bodyPr/>
                    <a:lstStyle/>
                    <a:p>
                      <a:pPr algn="ctr"/>
                      <a:r>
                        <a:rPr lang="en-US" sz="900" b="1" dirty="0" smtClean="0">
                          <a:solidFill>
                            <a:schemeClr val="bg1"/>
                          </a:solidFill>
                          <a:latin typeface="+mn-lt"/>
                        </a:rPr>
                        <a:t>Elements</a:t>
                      </a:r>
                      <a:endParaRPr lang="en-US" sz="900" b="1" dirty="0">
                        <a:solidFill>
                          <a:schemeClr val="bg1"/>
                        </a:solidFill>
                        <a:latin typeface="+mn-lt"/>
                      </a:endParaRPr>
                    </a:p>
                  </a:txBody>
                  <a:tcPr marL="9525" marR="9525" marT="9525" marB="0"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rgbClr val="0000FF"/>
                    </a:solidFill>
                  </a:tcPr>
                </a:tc>
                <a:tc gridSpan="2">
                  <a:txBody>
                    <a:bodyPr/>
                    <a:lstStyle/>
                    <a:p>
                      <a:pPr algn="ctr"/>
                      <a:r>
                        <a:rPr lang="en-US" sz="900" b="1" dirty="0" smtClean="0">
                          <a:solidFill>
                            <a:schemeClr val="bg1"/>
                          </a:solidFill>
                          <a:latin typeface="+mn-lt"/>
                        </a:rPr>
                        <a:t>Genome Coverage</a:t>
                      </a: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c hMerge="1">
                  <a:txBody>
                    <a:bodyPr/>
                    <a:lstStyle/>
                    <a:p>
                      <a:pPr algn="ct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00FF"/>
                    </a:solidFill>
                  </a:tcPr>
                </a:tc>
              </a:tr>
              <a:tr h="156424">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FF0000"/>
                    </a:solidFill>
                  </a:tcPr>
                </a:tc>
                <a:tc>
                  <a:txBody>
                    <a:bodyPr/>
                    <a:lstStyle/>
                    <a:p>
                      <a:pPr algn="ctr"/>
                      <a:r>
                        <a:rPr lang="en-US" sz="900" b="1" dirty="0" smtClean="0">
                          <a:solidFill>
                            <a:schemeClr val="bg1"/>
                          </a:solidFill>
                          <a:latin typeface="+mn-lt"/>
                        </a:rPr>
                        <a:t>%</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FF0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8000"/>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T w="12700" cap="flat" cmpd="sng" algn="ctr">
                      <a:solidFill>
                        <a:prstClr val="white"/>
                      </a:solidFill>
                      <a:prstDash val="solid"/>
                      <a:round/>
                      <a:headEnd type="none" w="med" len="med"/>
                      <a:tailEnd type="none" w="med" len="med"/>
                    </a:lnT>
                    <a:solidFill>
                      <a:srgbClr val="008000"/>
                    </a:solidFill>
                  </a:tcPr>
                </a:tc>
                <a:tc vMerge="1">
                  <a:txBody>
                    <a:bodyPr/>
                    <a:lstStyle/>
                    <a:p>
                      <a:endParaRPr lang="en-US"/>
                    </a:p>
                  </a:txBody>
                  <a:tcPr/>
                </a:tc>
                <a:tc>
                  <a:txBody>
                    <a:bodyPr/>
                    <a:lstStyle/>
                    <a:p>
                      <a:pPr algn="ctr"/>
                      <a:r>
                        <a:rPr lang="en-US" sz="900" b="1" dirty="0" smtClean="0">
                          <a:solidFill>
                            <a:schemeClr val="bg1"/>
                          </a:solidFill>
                          <a:latin typeface="+mn-lt"/>
                        </a:rPr>
                        <a:t>Kb </a:t>
                      </a:r>
                      <a:endParaRPr lang="en-US" sz="900" b="1" dirty="0">
                        <a:solidFill>
                          <a:schemeClr val="bg1"/>
                        </a:solidFill>
                        <a:latin typeface="+mn-lt"/>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c>
                  <a:txBody>
                    <a:bodyPr/>
                    <a:lstStyle/>
                    <a:p>
                      <a:pPr algn="ctr"/>
                      <a:r>
                        <a:rPr lang="en-US" sz="900" b="1" dirty="0" smtClean="0">
                          <a:solidFill>
                            <a:schemeClr val="bg1"/>
                          </a:solidFill>
                          <a:latin typeface="+mn-lt"/>
                        </a:rPr>
                        <a:t>%</a:t>
                      </a:r>
                      <a:endParaRPr lang="en-US" sz="900" dirty="0">
                        <a:solidFill>
                          <a:schemeClr val="bg1"/>
                        </a:solidFill>
                      </a:endParaRPr>
                    </a:p>
                  </a:txBody>
                  <a:tcPr marL="9525" marR="9525" marT="9525" marB="0" anchor="ctr">
                    <a:lnL w="1270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prstClr val="white"/>
                      </a:solidFill>
                      <a:prstDash val="solid"/>
                      <a:round/>
                      <a:headEnd type="none" w="med" len="med"/>
                      <a:tailEnd type="none" w="med" len="med"/>
                    </a:lnT>
                    <a:solidFill>
                      <a:srgbClr val="0000FF"/>
                    </a:solidFill>
                  </a:tcPr>
                </a:tc>
              </a:tr>
              <a:tr h="27432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dirty="0" smtClean="0">
                          <a:solidFill>
                            <a:schemeClr val="tx1"/>
                          </a:solidFill>
                          <a:latin typeface="+mn-lt"/>
                        </a:rPr>
                        <a:t>Total</a:t>
                      </a:r>
                      <a:r>
                        <a:rPr lang="en-US" sz="1200" b="1" i="0" baseline="0" dirty="0" smtClean="0">
                          <a:solidFill>
                            <a:schemeClr val="tx1"/>
                          </a:solidFill>
                          <a:latin typeface="+mn-lt"/>
                        </a:rPr>
                        <a:t> </a:t>
                      </a:r>
                      <a:r>
                        <a:rPr lang="en-US" sz="1200" b="1" i="0" baseline="0" dirty="0" err="1" smtClean="0">
                          <a:solidFill>
                            <a:schemeClr val="tx1"/>
                          </a:solidFill>
                          <a:latin typeface="+mn-lt"/>
                        </a:rPr>
                        <a:t>ncRNAs</a:t>
                      </a:r>
                      <a:endParaRPr lang="en-US" sz="1200" b="1" i="0" dirty="0" smtClean="0">
                        <a:solidFill>
                          <a:schemeClr val="tx1"/>
                        </a:solidFill>
                        <a:latin typeface="+mn-lt"/>
                      </a:endParaRPr>
                    </a:p>
                  </a:txBody>
                  <a:tcPr anchor="ctr">
                    <a:lnB w="76200" cap="flat" cmpd="sng" algn="ctr">
                      <a:solidFill>
                        <a:prstClr val="white"/>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effectLst/>
                          <a:latin typeface="+mn-lt"/>
                        </a:rPr>
                        <a:t>22,154</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17,770</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baseline="0" dirty="0" smtClean="0">
                          <a:solidFill>
                            <a:srgbClr val="000000"/>
                          </a:solidFill>
                          <a:effectLst/>
                          <a:latin typeface="+mn-lt"/>
                        </a:rPr>
                        <a:t>0.62</a:t>
                      </a:r>
                      <a:endParaRPr lang="en-US" sz="900" b="0" i="0" u="none" strike="noStrike" baseline="0" dirty="0">
                        <a:solidFill>
                          <a:srgbClr val="000000"/>
                        </a:solidFill>
                        <a:effectLst/>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41,466</a:t>
                      </a:r>
                      <a:endParaRPr lang="en-US" sz="900" b="0" i="0" u="none" strike="noStrike" dirty="0">
                        <a:effectLst/>
                        <a:latin typeface="+mn-lt"/>
                      </a:endParaRPr>
                    </a:p>
                  </a:txBody>
                  <a:tcPr marL="12700" marR="12700" marT="12700"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2,611</a:t>
                      </a:r>
                      <a:endParaRPr lang="en-US" sz="900" b="0" i="0" baseline="0" dirty="0">
                        <a:latin typeface="+mn-lt"/>
                      </a:endParaRP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baseline="0" dirty="0" smtClean="0">
                          <a:latin typeface="+mn-lt"/>
                        </a:rPr>
                        <a:t>2.6</a:t>
                      </a:r>
                    </a:p>
                  </a:txBody>
                  <a:tcPr marL="9525" marR="9525" marT="9525" marB="0" anchor="ct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fontAlgn="b"/>
                      <a:r>
                        <a:rPr lang="en-US" sz="900" b="0" i="0" u="none" strike="noStrike" dirty="0" smtClean="0">
                          <a:effectLst/>
                          <a:latin typeface="+mn-lt"/>
                        </a:rPr>
                        <a:t>2,155</a:t>
                      </a:r>
                      <a:endParaRPr lang="en-US" sz="900" b="0" i="0" u="none" strike="noStrike" dirty="0">
                        <a:effectLst/>
                        <a:latin typeface="+mn-lt"/>
                      </a:endParaRPr>
                    </a:p>
                  </a:txBody>
                  <a:tcPr marL="12700" marR="12700" marT="12700" marB="0" anchor="ctr">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3,279</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c>
                  <a:txBody>
                    <a:bodyPr/>
                    <a:lstStyle/>
                    <a:p>
                      <a:pPr algn="ctr"/>
                      <a:r>
                        <a:rPr lang="en-US" sz="900" b="0" i="0" baseline="0" dirty="0" smtClean="0">
                          <a:latin typeface="+mn-lt"/>
                        </a:rPr>
                        <a:t>2.6</a:t>
                      </a:r>
                      <a:endParaRPr lang="en-US" sz="900" b="0" i="0" baseline="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chemeClr val="bg1">
                        <a:lumMod val="75000"/>
                      </a:schemeClr>
                    </a:solidFill>
                  </a:tcPr>
                </a:tc>
              </a:tr>
              <a:tr h="94488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rPr>
                        <a:t>Regions</a:t>
                      </a:r>
                      <a:r>
                        <a:rPr lang="en-US" sz="1400" b="1" baseline="0" dirty="0" smtClean="0">
                          <a:latin typeface="+mn-lt"/>
                        </a:rPr>
                        <a:t> Excluding mRNAs, </a:t>
                      </a:r>
                      <a:r>
                        <a:rPr lang="en-US" sz="1400" b="1" baseline="0" dirty="0" err="1" smtClean="0">
                          <a:latin typeface="+mn-lt"/>
                        </a:rPr>
                        <a:t>Pseudogenes</a:t>
                      </a:r>
                      <a:r>
                        <a:rPr lang="en-US" sz="1400" b="1" baseline="0" dirty="0" smtClean="0">
                          <a:latin typeface="+mn-lt"/>
                        </a:rPr>
                        <a:t> or Annotated </a:t>
                      </a:r>
                      <a:r>
                        <a:rPr lang="en-US" sz="1400" b="1" baseline="0" dirty="0" err="1" smtClean="0">
                          <a:latin typeface="+mn-lt"/>
                        </a:rPr>
                        <a:t>ncRNAs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76200" cap="flat" cmpd="sng" algn="ctr">
                      <a:solidFill>
                        <a:prstClr val="white"/>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algn="ctr" fontAlgn="b"/>
                      <a:r>
                        <a:rPr lang="en-US" sz="900" b="0" i="0" u="none" strike="noStrike" dirty="0" smtClean="0">
                          <a:solidFill>
                            <a:srgbClr val="000000"/>
                          </a:solidFill>
                          <a:effectLst/>
                          <a:latin typeface="+mn-lt"/>
                        </a:rPr>
                        <a:t>283,816</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2,731,811</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95.5</a:t>
                      </a:r>
                      <a:endParaRPr lang="en-US" sz="900" b="0" i="0" u="none" strike="noStrike" dirty="0">
                        <a:solidFill>
                          <a:srgbClr val="000000"/>
                        </a:solidFill>
                        <a:effectLst/>
                        <a:latin typeface="+mn-lt"/>
                      </a:endParaRP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rPr>
                        <a:t>143,372</a:t>
                      </a:r>
                      <a:endParaRPr lang="en-US" sz="900" b="0" i="0" baseline="3000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63,520</a:t>
                      </a:r>
                      <a:endParaRPr lang="en-US" sz="900" b="0" i="0" dirty="0">
                        <a:latin typeface="+mn-lt"/>
                      </a:endParaRPr>
                    </a:p>
                  </a:txBody>
                  <a:tcPr marL="9525" marR="9525" marT="9525" marB="0" anchor="ct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dirty="0" smtClean="0">
                          <a:latin typeface="+mn-lt"/>
                        </a:rPr>
                        <a:t>63.3</a:t>
                      </a:r>
                    </a:p>
                  </a:txBody>
                  <a:tcPr marL="9525" marR="9525" marT="9525" marB="0" anchor="ctr">
                    <a:lnT w="76200" cap="flat" cmpd="sng" algn="ctr">
                      <a:solidFill>
                        <a:prstClr val="white"/>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85000"/>
                      </a:schemeClr>
                    </a:solidFill>
                  </a:tcPr>
                </a:tc>
                <a:tc>
                  <a:txBody>
                    <a:bodyPr/>
                    <a:lstStyle/>
                    <a:p>
                      <a:pPr algn="ctr"/>
                      <a:r>
                        <a:rPr lang="en-US" sz="900" b="0" i="0" baseline="0" dirty="0" smtClean="0">
                          <a:latin typeface="+mn-lt"/>
                        </a:rPr>
                        <a:t>60,108</a:t>
                      </a:r>
                      <a:endParaRPr lang="en-US" sz="900" b="0" i="0" baseline="0" dirty="0">
                        <a:latin typeface="+mn-lt"/>
                      </a:endParaRPr>
                    </a:p>
                  </a:txBody>
                  <a:tcPr marL="9525" marR="9525" marT="9525" marB="0" anchor="ctr">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dirty="0" smtClean="0">
                          <a:latin typeface="+mn-lt"/>
                        </a:rPr>
                        <a:t>89,445</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76200" cap="flat" cmpd="sng" algn="ctr">
                      <a:solidFill>
                        <a:prstClr val="white"/>
                      </a:solidFill>
                      <a:prstDash val="solid"/>
                      <a:round/>
                      <a:headEnd type="none" w="med" len="med"/>
                      <a:tailEnd type="none" w="med" len="med"/>
                    </a:lnT>
                    <a:solidFill>
                      <a:schemeClr val="bg1">
                        <a:lumMod val="85000"/>
                      </a:schemeClr>
                    </a:solidFill>
                  </a:tcPr>
                </a:tc>
                <a:tc>
                  <a:txBody>
                    <a:bodyPr/>
                    <a:lstStyle/>
                    <a:p>
                      <a:pPr algn="ctr"/>
                      <a:r>
                        <a:rPr lang="en-US" sz="900" b="0" i="0" smtClean="0">
                          <a:latin typeface="+mn-lt"/>
                        </a:rPr>
                        <a:t>69.6</a:t>
                      </a:r>
                      <a:endParaRPr lang="en-US" sz="900" b="0" i="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76200" cap="flat" cmpd="sng" algn="ctr">
                      <a:solidFill>
                        <a:prstClr val="white"/>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85000"/>
                      </a:schemeClr>
                    </a:solidFill>
                  </a:tcPr>
                </a:tc>
              </a:tr>
              <a:tr h="731520">
                <a:tc rowSpan="2">
                  <a:txBody>
                    <a:bodyPr/>
                    <a:lstStyle/>
                    <a:p>
                      <a:pPr algn="ctr"/>
                      <a:endParaRPr lang="en-US" sz="800" b="1" dirty="0" smtClean="0">
                        <a:latin typeface="+mn-lt"/>
                      </a:endParaRPr>
                    </a:p>
                  </a:txBody>
                  <a:tcPr vert="vert270" anchor="ctr">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85000"/>
                      </a:schemeClr>
                    </a:solid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Transcription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400" b="1" baseline="0" dirty="0" smtClean="0">
                          <a:latin typeface="+mn-lt"/>
                          <a:cs typeface="Arial"/>
                        </a:rPr>
                        <a:t>Detected (TARs)</a:t>
                      </a:r>
                      <a:endParaRPr lang="en-US" sz="1400" b="1" dirty="0" smtClean="0">
                        <a:latin typeface="+mn-lt"/>
                      </a:endParaRPr>
                    </a:p>
                  </a:txBody>
                  <a:tcPr anchor="ctr">
                    <a:lnL w="6350" cap="flat" cmpd="sng" algn="ctr">
                      <a:solidFill>
                        <a:srgbClr val="FFFFFF"/>
                      </a:solidFill>
                      <a:prstDash val="solid"/>
                      <a:round/>
                      <a:headEnd type="none" w="med" len="med"/>
                      <a:tailEnd type="none" w="med" len="med"/>
                    </a:lnL>
                    <a:lnT w="6350" cap="flat" cmpd="sng" algn="ctr">
                      <a:solidFill>
                        <a:prstClr val="white">
                          <a:lumMod val="85000"/>
                        </a:prstClr>
                      </a:solidFill>
                      <a:prstDash val="solid"/>
                      <a:round/>
                      <a:headEnd type="none" w="med" len="med"/>
                      <a:tailEnd type="none" w="med" len="med"/>
                    </a:lnT>
                    <a:lnB w="635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endParaRPr lang="en-US"/>
                    </a:p>
                  </a:txBody>
                  <a:tcPr/>
                </a:tc>
                <a:tc>
                  <a:txBody>
                    <a:bodyPr/>
                    <a:lstStyle/>
                    <a:p>
                      <a:pPr algn="ctr"/>
                      <a:r>
                        <a:rPr lang="en-US" sz="1400" dirty="0" smtClean="0">
                          <a:latin typeface="+mn-lt"/>
                        </a:rPr>
                        <a:t>708,253</a:t>
                      </a:r>
                      <a:endParaRPr lang="en-US" sz="1400" dirty="0">
                        <a:latin typeface="+mn-lt"/>
                      </a:endParaRPr>
                    </a:p>
                  </a:txBody>
                  <a:tcPr anchor="ctr">
                    <a:solidFill>
                      <a:schemeClr val="bg1">
                        <a:lumMod val="75000"/>
                      </a:schemeClr>
                    </a:solidFill>
                  </a:tcPr>
                </a:tc>
                <a:tc>
                  <a:txBody>
                    <a:bodyPr/>
                    <a:lstStyle/>
                    <a:p>
                      <a:pPr algn="ctr"/>
                      <a:r>
                        <a:rPr lang="en-US" sz="1400" dirty="0" smtClean="0">
                          <a:latin typeface="+mn-lt"/>
                        </a:rPr>
                        <a:t>916,401</a:t>
                      </a:r>
                      <a:endParaRPr lang="en-US" sz="1400" dirty="0">
                        <a:latin typeface="+mn-lt"/>
                      </a:endParaRPr>
                    </a:p>
                  </a:txBody>
                  <a:tcPr anchor="ctr">
                    <a:lnR w="28575" cap="flat" cmpd="sng" algn="ctr">
                      <a:solidFill>
                        <a:srgbClr val="FF0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32.0</a:t>
                      </a:r>
                      <a:endParaRPr lang="en-US" sz="1800" dirty="0">
                        <a:latin typeface="+mn-lt"/>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solidFill>
                      <a:schemeClr val="bg1">
                        <a:lumMod val="75000"/>
                      </a:schemeClr>
                    </a:solidFill>
                  </a:tcPr>
                </a:tc>
                <a:tc>
                  <a:txBody>
                    <a:bodyPr/>
                    <a:lstStyle/>
                    <a:p>
                      <a:pPr algn="ctr"/>
                      <a:r>
                        <a:rPr lang="en-US" sz="1400" dirty="0" smtClean="0">
                          <a:latin typeface="+mn-lt"/>
                        </a:rPr>
                        <a:t>232,150</a:t>
                      </a:r>
                      <a:endParaRPr lang="en-US" sz="1400" dirty="0">
                        <a:latin typeface="+mn-lt"/>
                      </a:endParaRPr>
                    </a:p>
                  </a:txBody>
                  <a:tcPr anchor="ctr">
                    <a:lnL w="28575" cap="flat" cmpd="sng" algn="ctr">
                      <a:solidFill>
                        <a:srgbClr val="FF0000"/>
                      </a:solidFill>
                      <a:prstDash val="solid"/>
                      <a:round/>
                      <a:headEnd type="none" w="med" len="med"/>
                      <a:tailEnd type="none" w="med" len="med"/>
                    </a:lnL>
                    <a:solidFill>
                      <a:schemeClr val="bg1">
                        <a:lumMod val="75000"/>
                      </a:schemeClr>
                    </a:solidFill>
                  </a:tcPr>
                </a:tc>
                <a:tc>
                  <a:txBody>
                    <a:bodyPr/>
                    <a:lstStyle/>
                    <a:p>
                      <a:pPr algn="ctr"/>
                      <a:r>
                        <a:rPr lang="en-US" sz="1400" dirty="0" smtClean="0">
                          <a:latin typeface="+mn-lt"/>
                        </a:rPr>
                        <a:t>37,029</a:t>
                      </a:r>
                      <a:endParaRPr lang="en-US" sz="1400" dirty="0">
                        <a:latin typeface="+mn-lt"/>
                      </a:endParaRPr>
                    </a:p>
                  </a:txBody>
                  <a:tcPr anchor="ctr">
                    <a:lnR w="28575" cap="flat" cmpd="sng" algn="ctr">
                      <a:solidFill>
                        <a:srgbClr val="008000"/>
                      </a:solidFill>
                      <a:prstDash val="solid"/>
                      <a:round/>
                      <a:headEnd type="none" w="med" len="med"/>
                      <a:tailEnd type="none" w="med" len="med"/>
                    </a:lnR>
                    <a:solidFill>
                      <a:schemeClr val="bg1">
                        <a:lumMod val="75000"/>
                      </a:schemeClr>
                    </a:solidFill>
                  </a:tcPr>
                </a:tc>
                <a:tc>
                  <a:txBody>
                    <a:bodyPr/>
                    <a:lstStyle/>
                    <a:p>
                      <a:pPr algn="ctr"/>
                      <a:r>
                        <a:rPr lang="en-US" sz="1800" dirty="0" smtClean="0">
                          <a:latin typeface="+mn-lt"/>
                        </a:rPr>
                        <a:t>36.9</a:t>
                      </a:r>
                      <a:endParaRPr lang="en-US" sz="1800" dirty="0">
                        <a:latin typeface="+mn-lt"/>
                      </a:endParaRPr>
                    </a:p>
                  </a:txBody>
                  <a:tcPr anchor="ctr">
                    <a:lnL w="28575" cap="flat" cmpd="sng" algn="ctr">
                      <a:solidFill>
                        <a:srgbClr val="008000"/>
                      </a:solidFill>
                      <a:prstDash val="solid"/>
                      <a:round/>
                      <a:headEnd type="none" w="med" len="med"/>
                      <a:tailEnd type="none" w="med" len="med"/>
                    </a:lnL>
                    <a:lnR w="28575" cap="flat" cmpd="sng" algn="ctr">
                      <a:solidFill>
                        <a:srgbClr val="008000"/>
                      </a:solidFill>
                      <a:prstDash val="solid"/>
                      <a:round/>
                      <a:headEnd type="none" w="med" len="med"/>
                      <a:tailEnd type="none" w="med" len="med"/>
                    </a:lnR>
                    <a:lnT w="28575" cap="flat" cmpd="sng" algn="ctr">
                      <a:solidFill>
                        <a:srgbClr val="008000"/>
                      </a:solidFill>
                      <a:prstDash val="solid"/>
                      <a:round/>
                      <a:headEnd type="none" w="med" len="med"/>
                      <a:tailEnd type="none" w="med" len="med"/>
                    </a:lnT>
                    <a:lnB w="28575" cap="flat" cmpd="sng" algn="ctr">
                      <a:solidFill>
                        <a:srgbClr val="008000"/>
                      </a:solidFill>
                      <a:prstDash val="solid"/>
                      <a:round/>
                      <a:headEnd type="none" w="med" len="med"/>
                      <a:tailEnd type="none" w="med" len="med"/>
                    </a:lnB>
                    <a:solidFill>
                      <a:schemeClr val="bg1">
                        <a:lumMod val="75000"/>
                      </a:schemeClr>
                    </a:solidFill>
                  </a:tcPr>
                </a:tc>
                <a:tc>
                  <a:txBody>
                    <a:bodyPr/>
                    <a:lstStyle/>
                    <a:p>
                      <a:pPr algn="ctr"/>
                      <a:r>
                        <a:rPr lang="en-US" sz="1400" b="0" i="0" dirty="0" smtClean="0">
                          <a:latin typeface="+mn-lt"/>
                        </a:rPr>
                        <a:t>83,618</a:t>
                      </a:r>
                      <a:endParaRPr lang="en-US" sz="1400" b="0" i="0" dirty="0">
                        <a:latin typeface="+mn-lt"/>
                      </a:endParaRPr>
                    </a:p>
                  </a:txBody>
                  <a:tcPr anchor="ctr">
                    <a:lnL w="28575" cap="flat" cmpd="sng" algn="ctr">
                      <a:solidFill>
                        <a:srgbClr val="008000"/>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75000"/>
                      </a:schemeClr>
                    </a:solidFill>
                  </a:tcPr>
                </a:tc>
                <a:tc>
                  <a:txBody>
                    <a:bodyPr/>
                    <a:lstStyle/>
                    <a:p>
                      <a:pPr algn="ctr"/>
                      <a:r>
                        <a:rPr lang="en-US" sz="1400" b="0" i="0" dirty="0" smtClean="0">
                          <a:latin typeface="+mn-lt"/>
                        </a:rPr>
                        <a:t>44,256</a:t>
                      </a:r>
                      <a:endParaRPr lang="en-US" sz="1400" b="0" i="0" dirty="0">
                        <a:latin typeface="+mn-lt"/>
                      </a:endParaRPr>
                    </a:p>
                  </a:txBody>
                  <a:tcPr anchor="ctr">
                    <a:lnL w="6350" cap="flat" cmpd="sng" algn="ctr">
                      <a:solidFill>
                        <a:srgbClr val="FFFFFF"/>
                      </a:solidFill>
                      <a:prstDash val="solid"/>
                      <a:round/>
                      <a:headEnd type="none" w="med" len="med"/>
                      <a:tailEnd type="none" w="med" len="med"/>
                    </a:lnL>
                    <a:lnR w="28575" cap="flat" cmpd="sng" algn="ctr">
                      <a:solidFill>
                        <a:srgbClr val="3366FF"/>
                      </a:solidFill>
                      <a:prstDash val="solid"/>
                      <a:round/>
                      <a:headEnd type="none" w="med" len="med"/>
                      <a:tailEnd type="none" w="med" len="med"/>
                    </a:lnR>
                    <a:solidFill>
                      <a:schemeClr val="bg1">
                        <a:lumMod val="75000"/>
                      </a:schemeClr>
                    </a:solidFill>
                  </a:tcPr>
                </a:tc>
                <a:tc>
                  <a:txBody>
                    <a:bodyPr/>
                    <a:lstStyle/>
                    <a:p>
                      <a:pPr algn="ctr"/>
                      <a:r>
                        <a:rPr lang="en-US" sz="1800" b="0" i="0" dirty="0" smtClean="0">
                          <a:latin typeface="+mn-lt"/>
                        </a:rPr>
                        <a:t>34.5</a:t>
                      </a:r>
                      <a:endParaRPr lang="en-US" sz="1800" b="0" i="0" dirty="0">
                        <a:latin typeface="+mn-lt"/>
                      </a:endParaRPr>
                    </a:p>
                  </a:txBody>
                  <a:tcPr anchor="ctr">
                    <a:lnL w="28575" cap="flat" cmpd="sng" algn="ctr">
                      <a:solidFill>
                        <a:srgbClr val="3366FF"/>
                      </a:solidFill>
                      <a:prstDash val="solid"/>
                      <a:round/>
                      <a:headEnd type="none" w="med" len="med"/>
                      <a:tailEnd type="none" w="med" len="med"/>
                    </a:lnL>
                    <a:lnR w="28575" cap="flat" cmpd="sng" algn="ctr">
                      <a:solidFill>
                        <a:srgbClr val="3366FF"/>
                      </a:solidFill>
                      <a:prstDash val="solid"/>
                      <a:round/>
                      <a:headEnd type="none" w="med" len="med"/>
                      <a:tailEnd type="none" w="med" len="med"/>
                    </a:lnR>
                    <a:lnT w="28575" cap="flat" cmpd="sng" algn="ctr">
                      <a:solidFill>
                        <a:srgbClr val="3366FF"/>
                      </a:solidFill>
                      <a:prstDash val="solid"/>
                      <a:round/>
                      <a:headEnd type="none" w="med" len="med"/>
                      <a:tailEnd type="none" w="med" len="med"/>
                    </a:lnT>
                    <a:lnB w="28575" cap="flat" cmpd="sng" algn="ctr">
                      <a:solidFill>
                        <a:srgbClr val="3366FF"/>
                      </a:solidFill>
                      <a:prstDash val="solid"/>
                      <a:round/>
                      <a:headEnd type="none" w="med" len="med"/>
                      <a:tailEnd type="none" w="med" len="med"/>
                    </a:lnB>
                    <a:solidFill>
                      <a:schemeClr val="bg1">
                        <a:lumMod val="75000"/>
                      </a:schemeClr>
                    </a:solidFill>
                  </a:tcPr>
                </a:tc>
              </a:tr>
              <a:tr h="365760">
                <a:tc vMerge="1">
                  <a:txBody>
                    <a:bodyPr/>
                    <a:lstStyle/>
                    <a:p>
                      <a:endParaRPr lang="en-US"/>
                    </a:p>
                  </a:txBody>
                  <a:tcPr/>
                </a:tc>
                <a:tc>
                  <a:txBody>
                    <a:bodyPr/>
                    <a:lstStyle/>
                    <a:p>
                      <a:endParaRPr lang="en-US" sz="1800" dirty="0"/>
                    </a:p>
                  </a:txBody>
                  <a:tcPr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prstClr val="white">
                          <a:lumMod val="85000"/>
                        </a:prstClr>
                      </a:solidFill>
                      <a:prstDash val="solid"/>
                      <a:round/>
                      <a:headEnd type="none" w="med" len="med"/>
                      <a:tailEnd type="none" w="med" len="med"/>
                    </a:lnT>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mn-lt"/>
                          <a:cs typeface="Arial"/>
                        </a:rPr>
                        <a:t>Supervised Predictions</a:t>
                      </a:r>
                    </a:p>
                  </a:txBody>
                  <a:tcPr anchor="ct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a:r>
                        <a:rPr lang="en-US" sz="900" dirty="0" smtClean="0">
                          <a:latin typeface="+mn-lt"/>
                          <a:cs typeface="Helvetica"/>
                        </a:rPr>
                        <a:t>104,016</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13,835</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b="0" i="0" u="none" strike="noStrike" dirty="0" smtClean="0">
                          <a:solidFill>
                            <a:srgbClr val="000000"/>
                          </a:solidFill>
                          <a:effectLst/>
                          <a:latin typeface="+mn-lt"/>
                        </a:rPr>
                        <a:t>0.48</a:t>
                      </a:r>
                      <a:endParaRPr lang="en-US" sz="900" b="0" i="0" u="none" strike="noStrike" dirty="0">
                        <a:solidFill>
                          <a:srgbClr val="000000"/>
                        </a:solidFill>
                        <a:effectLst/>
                        <a:latin typeface="+mn-lt"/>
                      </a:endParaRPr>
                    </a:p>
                  </a:txBody>
                  <a:tcPr marL="9525" marR="9525" marT="9525" marB="0" anchor="ctr">
                    <a:lnT w="28575" cap="flat" cmpd="sng" algn="ctr">
                      <a:solidFill>
                        <a:srgbClr val="FF0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2,525</a:t>
                      </a:r>
                      <a:endParaRPr lang="en-US" sz="900" dirty="0">
                        <a:latin typeface="+mn-lt"/>
                      </a:endParaRPr>
                    </a:p>
                  </a:txBody>
                  <a:tcPr marL="9525" marR="9525" marT="9525" marB="0" anchor="ctr">
                    <a:solidFill>
                      <a:schemeClr val="bg1">
                        <a:lumMod val="85000"/>
                      </a:schemeClr>
                    </a:solidFill>
                  </a:tcPr>
                </a:tc>
                <a:tc>
                  <a:txBody>
                    <a:bodyPr/>
                    <a:lstStyle/>
                    <a:p>
                      <a:pPr algn="ctr"/>
                      <a:r>
                        <a:rPr lang="en-US" sz="900" dirty="0" smtClean="0">
                          <a:latin typeface="+mn-lt"/>
                          <a:cs typeface="Helvetica"/>
                        </a:rPr>
                        <a:t>392</a:t>
                      </a:r>
                      <a:endParaRPr lang="en-US" sz="900" dirty="0">
                        <a:latin typeface="+mn-lt"/>
                      </a:endParaRPr>
                    </a:p>
                  </a:txBody>
                  <a:tcPr marL="9525" marR="9525" marT="9525" marB="0" anchor="ctr">
                    <a:solidFill>
                      <a:schemeClr val="bg1">
                        <a:lumMod val="85000"/>
                      </a:schemeClr>
                    </a:solidFill>
                  </a:tcPr>
                </a:tc>
                <a:tc>
                  <a:txBody>
                    <a:bodyPr/>
                    <a:lstStyle/>
                    <a:p>
                      <a:pPr algn="ctr" fontAlgn="b"/>
                      <a:r>
                        <a:rPr lang="en-US" sz="900" dirty="0" smtClean="0">
                          <a:latin typeface="+mn-lt"/>
                          <a:cs typeface="Helvetica"/>
                        </a:rPr>
                        <a:t>0.39</a:t>
                      </a:r>
                      <a:endParaRPr lang="en-US" sz="900" b="0" i="0" u="none" strike="noStrike" dirty="0">
                        <a:solidFill>
                          <a:srgbClr val="000000"/>
                        </a:solidFill>
                        <a:effectLst/>
                        <a:latin typeface="+mn-lt"/>
                      </a:endParaRPr>
                    </a:p>
                  </a:txBody>
                  <a:tcPr marL="9525" marR="9525" marT="9525" marB="0" anchor="ctr">
                    <a:lnT w="28575" cap="flat" cmpd="sng" algn="ctr">
                      <a:solidFill>
                        <a:srgbClr val="008000"/>
                      </a:solidFill>
                      <a:prstDash val="solid"/>
                      <a:round/>
                      <a:headEnd type="none" w="med" len="med"/>
                      <a:tailEnd type="none" w="med" len="med"/>
                    </a:lnT>
                    <a:solidFill>
                      <a:schemeClr val="bg1">
                        <a:lumMod val="85000"/>
                      </a:schemeClr>
                    </a:solidFill>
                  </a:tcPr>
                </a:tc>
                <a:tc>
                  <a:txBody>
                    <a:bodyPr/>
                    <a:lstStyle/>
                    <a:p>
                      <a:pPr algn="ctr"/>
                      <a:r>
                        <a:rPr lang="en-US" sz="900" dirty="0" smtClean="0">
                          <a:latin typeface="+mn-lt"/>
                          <a:cs typeface="Helvetica"/>
                        </a:rPr>
                        <a:t>599</a:t>
                      </a:r>
                      <a:endParaRPr lang="en-US" sz="900" dirty="0">
                        <a:latin typeface="+mn-lt"/>
                      </a:endParaRPr>
                    </a:p>
                  </a:txBody>
                  <a:tcPr marL="9525" marR="9525" marT="9525" marB="0" anchor="ctr">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164</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solidFill>
                      <a:schemeClr val="bg1">
                        <a:lumMod val="85000"/>
                      </a:schemeClr>
                    </a:solidFill>
                  </a:tcPr>
                </a:tc>
                <a:tc>
                  <a:txBody>
                    <a:bodyPr/>
                    <a:lstStyle/>
                    <a:p>
                      <a:pPr algn="ctr"/>
                      <a:r>
                        <a:rPr lang="en-US" sz="900" dirty="0" smtClean="0">
                          <a:latin typeface="+mn-lt"/>
                          <a:cs typeface="Helvetica"/>
                        </a:rPr>
                        <a:t>0.13</a:t>
                      </a:r>
                      <a:endParaRPr lang="en-US" sz="900" dirty="0">
                        <a:latin typeface="+mn-lt"/>
                      </a:endParaRPr>
                    </a:p>
                  </a:txBody>
                  <a:tcPr marL="9525" marR="9525" marT="9525" marB="0" anchor="ctr">
                    <a:lnL w="6350" cap="flat" cmpd="sng" algn="ctr">
                      <a:solidFill>
                        <a:srgbClr val="FFFFFF"/>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rgbClr val="3366FF"/>
                      </a:solidFill>
                      <a:prstDash val="solid"/>
                      <a:round/>
                      <a:headEnd type="none" w="med" len="med"/>
                      <a:tailEnd type="none" w="med" len="med"/>
                    </a:lnT>
                    <a:solidFill>
                      <a:schemeClr val="bg1">
                        <a:lumMod val="85000"/>
                      </a:schemeClr>
                    </a:solidFill>
                  </a:tcPr>
                </a:tc>
              </a:tr>
            </a:tbl>
          </a:graphicData>
        </a:graphic>
      </p:graphicFrame>
      <p:sp>
        <p:nvSpPr>
          <p:cNvPr id="6" name="Content Placeholder 2"/>
          <p:cNvSpPr>
            <a:spLocks noGrp="1"/>
          </p:cNvSpPr>
          <p:nvPr>
            <p:ph idx="1"/>
          </p:nvPr>
        </p:nvSpPr>
        <p:spPr>
          <a:xfrm>
            <a:off x="457200" y="4881563"/>
            <a:ext cx="8229600" cy="1984375"/>
          </a:xfrm>
        </p:spPr>
        <p:txBody>
          <a:bodyPr rtlCol="0">
            <a:normAutofit/>
          </a:bodyPr>
          <a:lstStyle/>
          <a:p>
            <a:pPr fontAlgn="auto">
              <a:spcAft>
                <a:spcPts val="0"/>
              </a:spcAft>
              <a:buFont typeface="Arial"/>
              <a:buChar char="•"/>
              <a:defRPr/>
            </a:pPr>
            <a:r>
              <a:rPr lang="en-US" sz="2400" dirty="0" smtClean="0">
                <a:ea typeface="+mn-ea"/>
                <a:cs typeface="+mn-cs"/>
              </a:rPr>
              <a:t>Similar fraction of non-canonical transcription of non-canonical transcription in human, worm and fly</a:t>
            </a:r>
          </a:p>
          <a:p>
            <a:pPr lvl="1" fontAlgn="auto">
              <a:spcAft>
                <a:spcPts val="0"/>
              </a:spcAft>
              <a:buFont typeface="Arial"/>
              <a:buChar char="–"/>
              <a:defRPr/>
            </a:pPr>
            <a:r>
              <a:rPr lang="en-US" sz="2000" dirty="0" smtClean="0">
                <a:ea typeface="+mn-ea"/>
              </a:rPr>
              <a:t>32-37</a:t>
            </a:r>
            <a:r>
              <a:rPr lang="en-US" sz="2000" dirty="0">
                <a:ea typeface="+mn-ea"/>
              </a:rPr>
              <a:t>% </a:t>
            </a:r>
            <a:r>
              <a:rPr lang="en-US" sz="2000" dirty="0" smtClean="0">
                <a:ea typeface="+mn-ea"/>
              </a:rPr>
              <a:t>of each genome</a:t>
            </a:r>
            <a:endParaRPr lang="en-US" sz="2000" dirty="0">
              <a:ea typeface="+mn-ea"/>
            </a:endParaRPr>
          </a:p>
          <a:p>
            <a:pPr marL="457200" lvl="1" indent="0" fontAlgn="auto">
              <a:spcAft>
                <a:spcPts val="0"/>
              </a:spcAft>
              <a:buFont typeface="Arial"/>
              <a:buNone/>
              <a:defRPr/>
            </a:pPr>
            <a:endParaRPr lang="en-US" sz="2000" dirty="0" smtClean="0">
              <a:ea typeface="+mn-ea"/>
            </a:endParaRPr>
          </a:p>
        </p:txBody>
      </p:sp>
      <p:cxnSp>
        <p:nvCxnSpPr>
          <p:cNvPr id="7" name="Curved Connector 6"/>
          <p:cNvCxnSpPr/>
          <p:nvPr/>
        </p:nvCxnSpPr>
        <p:spPr>
          <a:xfrm rot="16200000" flipH="1">
            <a:off x="-196850" y="1062038"/>
            <a:ext cx="1158875" cy="584200"/>
          </a:xfrm>
          <a:prstGeom prst="curvedConnector3">
            <a:avLst>
              <a:gd name="adj1" fmla="val 99514"/>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0" y="6476667"/>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prstClr val="black">
                    <a:lumMod val="50000"/>
                    <a:lumOff val="50000"/>
                  </a:prstClr>
                </a:solidFill>
                <a:latin typeface="Calibri" charset="0"/>
              </a:rPr>
              <a:t>[</a:t>
            </a:r>
            <a:r>
              <a:rPr lang="en-US" sz="1100" b="0" i="1" dirty="0" smtClean="0">
                <a:solidFill>
                  <a:prstClr val="black">
                    <a:lumMod val="50000"/>
                    <a:lumOff val="50000"/>
                  </a:prstClr>
                </a:solidFill>
                <a:latin typeface="Calibri" charset="0"/>
              </a:rPr>
              <a:t>Nature</a:t>
            </a:r>
            <a:r>
              <a:rPr lang="en-US" sz="1100" b="0" dirty="0" smtClean="0">
                <a:solidFill>
                  <a:prstClr val="black">
                    <a:lumMod val="50000"/>
                    <a:lumOff val="50000"/>
                  </a:prstClr>
                </a:solidFill>
                <a:latin typeface="Calibri" charset="0"/>
              </a:rPr>
              <a:t> 512:445 ('14);  </a:t>
            </a:r>
            <a:r>
              <a:rPr lang="en-US" sz="1100" b="0" dirty="0" err="1" smtClean="0">
                <a:solidFill>
                  <a:prstClr val="black">
                    <a:lumMod val="50000"/>
                    <a:lumOff val="50000"/>
                  </a:prstClr>
                </a:solidFill>
                <a:latin typeface="Calibri" charset="0"/>
              </a:rPr>
              <a:t>doi</a:t>
            </a:r>
            <a:r>
              <a:rPr lang="en-US" sz="1100" b="0" dirty="0" smtClean="0">
                <a:solidFill>
                  <a:prstClr val="black">
                    <a:lumMod val="50000"/>
                    <a:lumOff val="50000"/>
                  </a:prstClr>
                </a:solidFill>
                <a:latin typeface="Calibri" charset="0"/>
              </a:rPr>
              <a:t>: 10.1038/nature13424]</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135583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p:cNvPicPr>
            <a:picLocks noChangeAspect="1" noChangeArrowheads="1"/>
          </p:cNvPicPr>
          <p:nvPr/>
        </p:nvPicPr>
        <p:blipFill>
          <a:blip r:embed="rId3">
            <a:extLst>
              <a:ext uri="{28A0092B-C50C-407E-A947-70E740481C1C}">
                <a14:useLocalDpi xmlns:a14="http://schemas.microsoft.com/office/drawing/2010/main" val="0"/>
              </a:ext>
            </a:extLst>
          </a:blip>
          <a:srcRect l="2396" t="5476" b="47816"/>
          <a:stretch>
            <a:fillRect/>
          </a:stretch>
        </p:blipFill>
        <p:spPr bwMode="auto">
          <a:xfrm>
            <a:off x="4851400" y="1131888"/>
            <a:ext cx="3933825"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4" name="Text Box 4"/>
          <p:cNvSpPr txBox="1">
            <a:spLocks noChangeArrowheads="1"/>
          </p:cNvSpPr>
          <p:nvPr/>
        </p:nvSpPr>
        <p:spPr bwMode="auto">
          <a:xfrm>
            <a:off x="57150" y="6626225"/>
            <a:ext cx="3917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cs typeface="ＭＳ Ｐゴシック" charset="0"/>
              </a:defRPr>
            </a:lvl1pPr>
            <a:lvl2pPr marL="742950" indent="-28575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2pPr>
            <a:lvl3pPr marL="11430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3pPr>
            <a:lvl4pPr marL="16002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4pPr>
            <a:lvl5pPr marL="2057400" indent="-228600" eaLnBrk="0" hangingPunct="0">
              <a:tabLst>
                <a:tab pos="655638" algn="l"/>
                <a:tab pos="1312863" algn="l"/>
                <a:tab pos="1968500" algn="l"/>
                <a:tab pos="2625725" algn="l"/>
                <a:tab pos="3282950" algn="l"/>
              </a:tabLst>
              <a:defRPr sz="1200" b="1">
                <a:solidFill>
                  <a:schemeClr val="tx1"/>
                </a:solidFill>
                <a:latin typeface="Arial" charset="0"/>
                <a:ea typeface="ＭＳ Ｐゴシック" charset="0"/>
              </a:defRPr>
            </a:lvl5pPr>
            <a:lvl6pPr marL="25146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tabLst>
                <a:tab pos="655638" algn="l"/>
                <a:tab pos="1312863" algn="l"/>
                <a:tab pos="1968500" algn="l"/>
                <a:tab pos="2625725" algn="l"/>
                <a:tab pos="3282950" algn="l"/>
              </a:tabLst>
              <a:defRPr sz="1200" b="1">
                <a:solidFill>
                  <a:schemeClr val="tx1"/>
                </a:solidFill>
                <a:latin typeface="Arial" charset="0"/>
                <a:ea typeface="ＭＳ Ｐゴシック" charset="0"/>
              </a:defRPr>
            </a:lvl9pPr>
          </a:lstStyle>
          <a:p>
            <a:pPr eaLnBrk="1" hangingPunct="1"/>
            <a:r>
              <a:rPr lang="en-GB" sz="1100">
                <a:solidFill>
                  <a:srgbClr val="808080"/>
                </a:solidFill>
              </a:rPr>
              <a:t>[Lu et al. Genome Res. 2011;21:276-285]</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l="49536" t="54756"/>
          <a:stretch>
            <a:fillRect/>
          </a:stretch>
        </p:blipFill>
        <p:spPr bwMode="auto">
          <a:xfrm>
            <a:off x="4953000" y="3324225"/>
            <a:ext cx="380682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6" name="Title 1"/>
          <p:cNvSpPr>
            <a:spLocks noGrp="1"/>
          </p:cNvSpPr>
          <p:nvPr>
            <p:ph type="title"/>
          </p:nvPr>
        </p:nvSpPr>
        <p:spPr>
          <a:xfrm>
            <a:off x="314325" y="758825"/>
            <a:ext cx="2795588" cy="1143000"/>
          </a:xfrm>
        </p:spPr>
        <p:txBody>
          <a:bodyPr/>
          <a:lstStyle/>
          <a:p>
            <a:r>
              <a:rPr lang="en-US" sz="2000" dirty="0" err="1">
                <a:latin typeface="Arial" charset="0"/>
                <a:ea typeface="ＭＳ Ｐゴシック" charset="0"/>
                <a:cs typeface="ＭＳ Ｐゴシック" charset="0"/>
              </a:rPr>
              <a:t>IncRNA</a:t>
            </a: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rPr>
              <a:t/>
            </a:r>
            <a:br>
              <a:rPr lang="en-US" sz="2000" dirty="0" smtClean="0">
                <a:latin typeface="Arial" charset="0"/>
                <a:ea typeface="ＭＳ Ｐゴシック" charset="0"/>
                <a:cs typeface="ＭＳ Ｐゴシック" charset="0"/>
              </a:rPr>
            </a:br>
            <a:r>
              <a:rPr lang="en-US" sz="2000" dirty="0" smtClean="0">
                <a:latin typeface="Arial" charset="0"/>
                <a:ea typeface="ＭＳ Ｐゴシック" charset="0"/>
                <a:cs typeface="ＭＳ Ｐゴシック" charset="0"/>
              </a:rPr>
              <a:t>Machine-learning Identification </a:t>
            </a:r>
            <a:r>
              <a:rPr lang="en-US" sz="2000" dirty="0">
                <a:latin typeface="Arial" charset="0"/>
                <a:ea typeface="ＭＳ Ｐゴシック" charset="0"/>
                <a:cs typeface="ＭＳ Ｐゴシック" charset="0"/>
              </a:rPr>
              <a:t>of many candidate ncRNAs through evidence integration</a:t>
            </a:r>
          </a:p>
        </p:txBody>
      </p:sp>
      <p:sp>
        <p:nvSpPr>
          <p:cNvPr id="141317" name="Content Placeholder 5"/>
          <p:cNvSpPr>
            <a:spLocks noGrp="1"/>
          </p:cNvSpPr>
          <p:nvPr>
            <p:ph idx="1"/>
          </p:nvPr>
        </p:nvSpPr>
        <p:spPr>
          <a:xfrm>
            <a:off x="141288" y="2546350"/>
            <a:ext cx="3189287" cy="2595563"/>
          </a:xfrm>
        </p:spPr>
        <p:txBody>
          <a:bodyPr/>
          <a:lstStyle/>
          <a:p>
            <a:r>
              <a:rPr lang="en-US">
                <a:latin typeface="Arial" charset="0"/>
                <a:ea typeface="ＭＳ Ｐゴシック" charset="0"/>
                <a:cs typeface="ＭＳ Ｐゴシック" charset="0"/>
              </a:rPr>
              <a:t>No single feature (e.g. expr. expts., conservation, or sec. struc.) finds all known ncRNAs =&gt; combine features in stat. model </a:t>
            </a:r>
          </a:p>
          <a:p>
            <a:r>
              <a:rPr lang="en-US">
                <a:latin typeface="Arial" charset="0"/>
                <a:ea typeface="ＭＳ Ｐゴシック" charset="0"/>
                <a:cs typeface="ＭＳ Ｐゴシック" charset="0"/>
              </a:rPr>
              <a:t>90% PPV, 13 of 15 tested validate</a:t>
            </a:r>
          </a:p>
          <a:p>
            <a:endParaRPr lang="en-US">
              <a:latin typeface="Arial" charset="0"/>
              <a:ea typeface="ＭＳ Ｐゴシック" charset="0"/>
              <a:cs typeface="ＭＳ Ｐゴシック" charset="0"/>
            </a:endParaRPr>
          </a:p>
        </p:txBody>
      </p:sp>
      <p:pic>
        <p:nvPicPr>
          <p:cNvPr id="141318" name="Picture 3"/>
          <p:cNvPicPr>
            <a:picLocks noChangeAspect="1" noChangeArrowheads="1"/>
          </p:cNvPicPr>
          <p:nvPr/>
        </p:nvPicPr>
        <p:blipFill>
          <a:blip r:embed="rId3">
            <a:extLst>
              <a:ext uri="{28A0092B-C50C-407E-A947-70E740481C1C}">
                <a14:useLocalDpi xmlns:a14="http://schemas.microsoft.com/office/drawing/2010/main" val="0"/>
              </a:ext>
            </a:extLst>
          </a:blip>
          <a:srcRect l="79526" t="7414" r="12434" b="47818"/>
          <a:stretch>
            <a:fillRect/>
          </a:stretch>
        </p:blipFill>
        <p:spPr bwMode="auto">
          <a:xfrm>
            <a:off x="3586163" y="787400"/>
            <a:ext cx="103505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l="22252" r="14365" b="93622"/>
          <a:stretch>
            <a:fillRect/>
          </a:stretch>
        </p:blipFill>
        <p:spPr bwMode="auto">
          <a:xfrm>
            <a:off x="3063875" y="117475"/>
            <a:ext cx="60642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090728843"/>
      </p:ext>
    </p:extLst>
  </p:cSld>
  <p:clrMapOvr>
    <a:masterClrMapping/>
  </p:clrMapOvr>
  <p:transition xmlns:p14="http://schemas.microsoft.com/office/powerpoint/2010/main" spd="med" advTm="64315"/>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a:latin typeface="Calibri" charset="0"/>
              </a:rPr>
              <a:t>TAR Characterization</a:t>
            </a:r>
          </a:p>
        </p:txBody>
      </p:sp>
      <p:sp>
        <p:nvSpPr>
          <p:cNvPr id="603138"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16</a:t>
            </a:fld>
            <a:endParaRPr lang="en-US">
              <a:solidFill>
                <a:srgbClr val="898989"/>
              </a:solidFill>
              <a:latin typeface="Calibri" charset="0"/>
            </a:endParaRPr>
          </a:p>
        </p:txBody>
      </p:sp>
      <p:pic>
        <p:nvPicPr>
          <p:cNvPr id="603140" name="Picture 4" descr="ED_Figures_ALL.pdf"/>
          <p:cNvPicPr>
            <a:picLocks noChangeAspect="1"/>
          </p:cNvPicPr>
          <p:nvPr/>
        </p:nvPicPr>
        <p:blipFill>
          <a:blip r:embed="rId2">
            <a:extLst>
              <a:ext uri="{28A0092B-C50C-407E-A947-70E740481C1C}">
                <a14:useLocalDpi xmlns:a14="http://schemas.microsoft.com/office/drawing/2010/main" val="0"/>
              </a:ext>
            </a:extLst>
          </a:blip>
          <a:srcRect l="15317" t="54591" r="8328" b="7315"/>
          <a:stretch>
            <a:fillRect/>
          </a:stretch>
        </p:blipFill>
        <p:spPr bwMode="auto">
          <a:xfrm>
            <a:off x="4230688" y="3827463"/>
            <a:ext cx="4913312"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8" y="1071563"/>
            <a:ext cx="3994150" cy="5355313"/>
          </a:xfrm>
          <a:prstGeom prst="rect">
            <a:avLst/>
          </a:prstGeom>
          <a:noFill/>
        </p:spPr>
        <p:txBody>
          <a:bodyPr>
            <a:spAutoFit/>
          </a:bodyPr>
          <a:lstStyle/>
          <a:p>
            <a:pPr defTabSz="457200" fontAlgn="auto">
              <a:spcBef>
                <a:spcPts val="0"/>
              </a:spcBef>
              <a:spcAft>
                <a:spcPts val="0"/>
              </a:spcAft>
              <a:defRPr/>
            </a:pPr>
            <a:r>
              <a:rPr lang="en-US" sz="1800" b="0" dirty="0">
                <a:solidFill>
                  <a:prstClr val="black"/>
                </a:solidFill>
                <a:latin typeface="Calibri"/>
                <a:ea typeface="+mn-ea"/>
                <a:cs typeface="+mn-cs"/>
              </a:rPr>
              <a:t>Non-canonical transcription (TARs):</a:t>
            </a: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Mostly transcribed at lower levels than protein-coding genes.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smtClean="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ea typeface="+mn-ea"/>
                <a:cs typeface="+mn-cs"/>
              </a:rPr>
              <a:t>Enrichment for overlap of TARs with ENCODE enhancers and distal HOT regions -&gt; potential enhancer RNAs (</a:t>
            </a:r>
            <a:r>
              <a:rPr lang="en-US" sz="1800" b="0" dirty="0" err="1">
                <a:solidFill>
                  <a:prstClr val="black"/>
                </a:solidFill>
                <a:latin typeface="Calibri"/>
                <a:ea typeface="+mn-ea"/>
                <a:cs typeface="+mn-cs"/>
              </a:rPr>
              <a:t>eRNAs</a:t>
            </a:r>
            <a:r>
              <a:rPr lang="en-US" sz="1800" b="0" dirty="0">
                <a:solidFill>
                  <a:prstClr val="black"/>
                </a:solidFill>
                <a:latin typeface="Calibri"/>
                <a:ea typeface="+mn-ea"/>
                <a:cs typeface="+mn-cs"/>
              </a:rPr>
              <a:t>).</a:t>
            </a: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a:p>
            <a:pPr defTabSz="457200" fontAlgn="auto">
              <a:spcBef>
                <a:spcPts val="0"/>
              </a:spcBef>
              <a:spcAft>
                <a:spcPts val="0"/>
              </a:spcAft>
              <a:defRPr/>
            </a:pPr>
            <a:endParaRPr lang="en-US" sz="1800" b="0" dirty="0">
              <a:solidFill>
                <a:prstClr val="black"/>
              </a:solidFill>
              <a:latin typeface="Calibri"/>
              <a:ea typeface="+mn-ea"/>
              <a:cs typeface="+mn-cs"/>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a typeface="+mn-ea"/>
              <a:cs typeface="+mn-cs"/>
            </a:endParaRPr>
          </a:p>
        </p:txBody>
      </p:sp>
      <p:sp>
        <p:nvSpPr>
          <p:cNvPr id="7" name="TextBox 6"/>
          <p:cNvSpPr txBox="1"/>
          <p:nvPr/>
        </p:nvSpPr>
        <p:spPr>
          <a:xfrm>
            <a:off x="4654550" y="6019800"/>
            <a:ext cx="3659188" cy="368300"/>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HOT Regions = High TF Co-occupancy</a:t>
            </a:r>
          </a:p>
        </p:txBody>
      </p:sp>
      <p:pic>
        <p:nvPicPr>
          <p:cNvPr id="8" name="Picture 2" descr="C:\Users\Ozgun\Desktop\Working_Directories\Nov.23.2012_TAR_processing\hwf_tar_exon_rpkm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897" y="865319"/>
            <a:ext cx="3828910" cy="28716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p:cNvSpPr txBox="1">
            <a:spLocks noChangeArrowheads="1"/>
          </p:cNvSpPr>
          <p:nvPr/>
        </p:nvSpPr>
        <p:spPr bwMode="auto">
          <a:xfrm>
            <a:off x="673876" y="6096017"/>
            <a:ext cx="216600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50" b="0" dirty="0">
                <a:solidFill>
                  <a:schemeClr val="tx1">
                    <a:lumMod val="50000"/>
                    <a:lumOff val="50000"/>
                  </a:schemeClr>
                </a:solidFill>
                <a:latin typeface="Calibri" charset="0"/>
              </a:rPr>
              <a:t>[ENCODE-</a:t>
            </a:r>
            <a:r>
              <a:rPr lang="en-US" sz="1050" b="0" dirty="0" err="1">
                <a:solidFill>
                  <a:schemeClr val="tx1">
                    <a:lumMod val="50000"/>
                    <a:lumOff val="50000"/>
                  </a:schemeClr>
                </a:solidFill>
                <a:latin typeface="Calibri" charset="0"/>
              </a:rPr>
              <a:t>modencode</a:t>
            </a:r>
            <a:r>
              <a:rPr lang="en-US" sz="1050" b="0" dirty="0">
                <a:solidFill>
                  <a:schemeClr val="tx1">
                    <a:lumMod val="50000"/>
                    <a:lumOff val="50000"/>
                  </a:schemeClr>
                </a:solidFill>
                <a:latin typeface="Calibri" charset="0"/>
              </a:rPr>
              <a:t> Transcriptome paper, </a:t>
            </a:r>
            <a:r>
              <a:rPr lang="en-US" sz="1050" b="0" dirty="0" smtClean="0">
                <a:solidFill>
                  <a:schemeClr val="tx1">
                    <a:lumMod val="50000"/>
                    <a:lumOff val="50000"/>
                  </a:schemeClr>
                </a:solidFill>
                <a:latin typeface="Calibri" charset="0"/>
              </a:rPr>
              <a:t>Nature (</a:t>
            </a:r>
            <a:r>
              <a:rPr lang="en-US" sz="1050" b="0" dirty="0">
                <a:solidFill>
                  <a:schemeClr val="tx1">
                    <a:lumMod val="50000"/>
                    <a:lumOff val="50000"/>
                  </a:schemeClr>
                </a:solidFill>
                <a:latin typeface="Calibri" charset="0"/>
              </a:rPr>
              <a:t>in press), </a:t>
            </a:r>
            <a:r>
              <a:rPr lang="en-US" sz="1050" b="0" dirty="0" err="1" smtClean="0">
                <a:solidFill>
                  <a:schemeClr val="tx1">
                    <a:lumMod val="50000"/>
                    <a:lumOff val="50000"/>
                  </a:schemeClr>
                </a:solidFill>
                <a:latin typeface="Calibri" charset="0"/>
              </a:rPr>
              <a:t>doi</a:t>
            </a:r>
            <a:r>
              <a:rPr lang="en-US" sz="1050" b="0" dirty="0" smtClean="0">
                <a:solidFill>
                  <a:schemeClr val="tx1">
                    <a:lumMod val="50000"/>
                    <a:lumOff val="50000"/>
                  </a:schemeClr>
                </a:solidFill>
                <a:latin typeface="Calibri" charset="0"/>
              </a:rPr>
              <a:t>: 10.1038</a:t>
            </a:r>
            <a:r>
              <a:rPr lang="en-US" sz="1050" b="0" dirty="0">
                <a:solidFill>
                  <a:schemeClr val="tx1">
                    <a:lumMod val="50000"/>
                    <a:lumOff val="50000"/>
                  </a:schemeClr>
                </a:solidFill>
                <a:latin typeface="Calibri" charset="0"/>
              </a:rPr>
              <a:t>/nature13424</a:t>
            </a:r>
            <a:r>
              <a:rPr lang="en-US" sz="1050" b="0" dirty="0" smtClean="0">
                <a:solidFill>
                  <a:schemeClr val="tx1">
                    <a:lumMod val="50000"/>
                    <a:lumOff val="50000"/>
                  </a:schemeClr>
                </a:solidFill>
                <a:latin typeface="Calibri" charset="0"/>
              </a:rPr>
              <a:t>]</a:t>
            </a:r>
            <a:endParaRPr lang="en-US" sz="1050" b="0" dirty="0">
              <a:solidFill>
                <a:schemeClr val="tx1">
                  <a:lumMod val="50000"/>
                  <a:lumOff val="50000"/>
                </a:schemeClr>
              </a:solidFill>
              <a:latin typeface="Calibri" charset="0"/>
            </a:endParaRPr>
          </a:p>
        </p:txBody>
      </p:sp>
      <p:sp>
        <p:nvSpPr>
          <p:cNvPr id="2" name="Rectangle 1"/>
          <p:cNvSpPr/>
          <p:nvPr/>
        </p:nvSpPr>
        <p:spPr>
          <a:xfrm>
            <a:off x="648028" y="5704188"/>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Tree>
    <p:extLst>
      <p:ext uri="{BB962C8B-B14F-4D97-AF65-F5344CB8AC3E}">
        <p14:creationId xmlns:p14="http://schemas.microsoft.com/office/powerpoint/2010/main" val="2640473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173067289"/>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Shape 1051"/>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pic>
        <p:nvPicPr>
          <p:cNvPr id="1052"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53" name="Shape 1053"/>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Cross species </a:t>
            </a:r>
          </a:p>
          <a:p>
            <a:pPr defTabSz="457200" fontAlgn="auto">
              <a:spcBef>
                <a:spcPts val="0"/>
              </a:spcBef>
              <a:spcAft>
                <a:spcPts val="0"/>
              </a:spcAft>
            </a:pPr>
            <a:r>
              <a:rPr sz="1800" b="0" kern="0">
                <a:solidFill>
                  <a:sysClr val="windowText" lastClr="000000"/>
                </a:solidFill>
                <a:latin typeface="Arial"/>
                <a:ea typeface="Arial"/>
                <a:cs typeface="Arial"/>
                <a:sym typeface="Arial"/>
              </a:rPr>
              <a:t>co-expression modules</a:t>
            </a:r>
          </a:p>
        </p:txBody>
      </p:sp>
      <p:pic>
        <p:nvPicPr>
          <p:cNvPr id="1054"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
        <p:nvSpPr>
          <p:cNvPr id="1055" name="Shape 1055"/>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solidFill>
                  <a:srgbClr val="3366FF"/>
                </a:solidFill>
              </a:defRPr>
            </a:lvl1pPr>
          </a:lstStyle>
          <a:p>
            <a:pPr defTabSz="457200"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56" name="Shape 1056"/>
          <p:cNvSpPr/>
          <p:nvPr/>
        </p:nvSpPr>
        <p:spPr>
          <a:xfrm>
            <a:off x="6228655" y="5758741"/>
            <a:ext cx="23917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two independent sets </a:t>
            </a:r>
          </a:p>
          <a:p>
            <a:pPr defTabSz="457200" fontAlgn="auto">
              <a:spcBef>
                <a:spcPts val="0"/>
              </a:spcBef>
              <a:spcAft>
                <a:spcPts val="0"/>
              </a:spcAft>
            </a:pPr>
            <a:r>
              <a:rPr sz="1800" b="0" kern="0">
                <a:solidFill>
                  <a:sysClr val="windowText" lastClr="000000"/>
                </a:solidFill>
                <a:latin typeface="Arial"/>
                <a:ea typeface="Arial"/>
                <a:cs typeface="Arial"/>
                <a:sym typeface="Arial"/>
              </a:rPr>
              <a:t>of modules</a:t>
            </a:r>
          </a:p>
        </p:txBody>
      </p:sp>
      <p:sp>
        <p:nvSpPr>
          <p:cNvPr id="1057" name="Shape 1057"/>
          <p:cNvSpPr/>
          <p:nvPr/>
        </p:nvSpPr>
        <p:spPr>
          <a:xfrm>
            <a:off x="546933" y="4540427"/>
            <a:ext cx="2780468"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sp>
        <p:nvSpPr>
          <p:cNvPr id="1058" name="Shape 1058"/>
          <p:cNvSpPr/>
          <p:nvPr/>
        </p:nvSpPr>
        <p:spPr>
          <a:xfrm>
            <a:off x="6228655" y="4540427"/>
            <a:ext cx="2780467" cy="88406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FF6600"/>
                </a:solidFill>
                <a:latin typeface="Arial"/>
                <a:ea typeface="Arial"/>
                <a:cs typeface="Arial"/>
                <a:sym typeface="Arial"/>
              </a:rPr>
              <a:t>co-expressed genes </a:t>
            </a:r>
          </a:p>
          <a:p>
            <a:pPr defTabSz="457200" fontAlgn="auto">
              <a:spcBef>
                <a:spcPts val="0"/>
              </a:spcBef>
              <a:spcAft>
                <a:spcPts val="0"/>
              </a:spcAft>
            </a:pPr>
            <a:r>
              <a:rPr sz="1800" b="0" kern="0">
                <a:solidFill>
                  <a:srgbClr val="FF6600"/>
                </a:solidFill>
                <a:latin typeface="Arial"/>
                <a:ea typeface="Arial"/>
                <a:cs typeface="Arial"/>
                <a:sym typeface="Arial"/>
              </a:rPr>
              <a:t>responsible for the same </a:t>
            </a:r>
          </a:p>
          <a:p>
            <a:pPr defTabSz="457200" fontAlgn="auto">
              <a:spcBef>
                <a:spcPts val="0"/>
              </a:spcBef>
              <a:spcAft>
                <a:spcPts val="0"/>
              </a:spcAft>
            </a:pPr>
            <a:r>
              <a:rPr sz="1800" b="0" kern="0">
                <a:solidFill>
                  <a:srgbClr val="FF6600"/>
                </a:solidFill>
                <a:latin typeface="Arial"/>
                <a:ea typeface="Arial"/>
                <a:cs typeface="Arial"/>
                <a:sym typeface="Arial"/>
              </a:rPr>
              <a:t>function in a species</a:t>
            </a:r>
          </a:p>
        </p:txBody>
      </p:sp>
      <p:grpSp>
        <p:nvGrpSpPr>
          <p:cNvPr id="1063" name="Group 1063"/>
          <p:cNvGrpSpPr/>
          <p:nvPr/>
        </p:nvGrpSpPr>
        <p:grpSpPr>
          <a:xfrm>
            <a:off x="2761313" y="5257357"/>
            <a:ext cx="1117601" cy="1244601"/>
            <a:chOff x="0" y="0"/>
            <a:chExt cx="1117600" cy="1244600"/>
          </a:xfrm>
        </p:grpSpPr>
        <p:sp>
          <p:nvSpPr>
            <p:cNvPr id="1059" name="Shape 1059"/>
            <p:cNvSpPr/>
            <p:nvPr/>
          </p:nvSpPr>
          <p:spPr>
            <a:xfrm>
              <a:off x="-1" y="-1"/>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0" name="Shape 1060"/>
            <p:cNvSpPr/>
            <p:nvPr/>
          </p:nvSpPr>
          <p:spPr>
            <a:xfrm>
              <a:off x="38099" y="6349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1" name="Shape 1061"/>
            <p:cNvSpPr/>
            <p:nvPr/>
          </p:nvSpPr>
          <p:spPr>
            <a:xfrm>
              <a:off x="526343" y="215899"/>
              <a:ext cx="508001"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2" name="Shape 1062"/>
            <p:cNvSpPr/>
            <p:nvPr/>
          </p:nvSpPr>
          <p:spPr>
            <a:xfrm>
              <a:off x="609600" y="761999"/>
              <a:ext cx="508000" cy="48260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2900FF"/>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064" name="Shape 1064"/>
          <p:cNvSpPr/>
          <p:nvPr/>
        </p:nvSpPr>
        <p:spPr>
          <a:xfrm>
            <a:off x="4920543" y="5244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5" name="Shape 1065"/>
          <p:cNvSpPr/>
          <p:nvPr/>
        </p:nvSpPr>
        <p:spPr>
          <a:xfrm>
            <a:off x="4958643" y="5879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6" name="Shape 1066"/>
          <p:cNvSpPr/>
          <p:nvPr/>
        </p:nvSpPr>
        <p:spPr>
          <a:xfrm>
            <a:off x="5446887" y="54608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7" name="Shape 1067"/>
          <p:cNvSpPr/>
          <p:nvPr/>
        </p:nvSpPr>
        <p:spPr>
          <a:xfrm>
            <a:off x="5530143" y="6006908"/>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070" name="Group 1070"/>
          <p:cNvGrpSpPr/>
          <p:nvPr/>
        </p:nvGrpSpPr>
        <p:grpSpPr>
          <a:xfrm>
            <a:off x="2405713" y="3670298"/>
            <a:ext cx="1612901" cy="868886"/>
            <a:chOff x="0" y="0"/>
            <a:chExt cx="1612900" cy="868885"/>
          </a:xfrm>
        </p:grpSpPr>
        <p:sp>
          <p:nvSpPr>
            <p:cNvPr id="1068" name="Shape 1068"/>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69" name="Shape 1069"/>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grpSp>
        <p:nvGrpSpPr>
          <p:cNvPr id="1073" name="Group 1073"/>
          <p:cNvGrpSpPr/>
          <p:nvPr/>
        </p:nvGrpSpPr>
        <p:grpSpPr>
          <a:xfrm>
            <a:off x="4754738" y="3675960"/>
            <a:ext cx="1612901" cy="868886"/>
            <a:chOff x="0" y="0"/>
            <a:chExt cx="1612900" cy="868885"/>
          </a:xfrm>
        </p:grpSpPr>
        <p:sp>
          <p:nvSpPr>
            <p:cNvPr id="1071" name="Shape 1071"/>
            <p:cNvSpPr/>
            <p:nvPr/>
          </p:nvSpPr>
          <p:spPr>
            <a:xfrm>
              <a:off x="0" y="0"/>
              <a:ext cx="1612900" cy="868886"/>
            </a:xfrm>
            <a:prstGeom prst="roundRect">
              <a:avLst>
                <a:gd name="adj" fmla="val 16667"/>
              </a:avLst>
            </a:prstGeom>
            <a:noFill/>
            <a:ln w="9525" cap="flat">
              <a:solidFill>
                <a:srgbClr val="000000"/>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72" name="Shape 1072"/>
            <p:cNvSpPr/>
            <p:nvPr/>
          </p:nvSpPr>
          <p:spPr>
            <a:xfrm>
              <a:off x="182583" y="126617"/>
              <a:ext cx="1260312" cy="6173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Clustering </a:t>
              </a:r>
            </a:p>
            <a:p>
              <a:pPr defTabSz="457200" fontAlgn="auto">
                <a:spcBef>
                  <a:spcPts val="0"/>
                </a:spcBef>
                <a:spcAft>
                  <a:spcPts val="0"/>
                </a:spcAft>
              </a:pPr>
              <a:r>
                <a:rPr sz="1800" b="0" kern="0">
                  <a:solidFill>
                    <a:sysClr val="windowText" lastClr="000000"/>
                  </a:solidFill>
                  <a:latin typeface="Arial"/>
                  <a:ea typeface="Arial"/>
                  <a:cs typeface="Arial"/>
                  <a:sym typeface="Arial"/>
                </a:rPr>
                <a:t>algorithm</a:t>
              </a:r>
            </a:p>
          </p:txBody>
        </p:sp>
      </p:grpSp>
      <p:sp>
        <p:nvSpPr>
          <p:cNvPr id="1074" name="Shape 1074"/>
          <p:cNvSpPr/>
          <p:nvPr/>
        </p:nvSpPr>
        <p:spPr>
          <a:xfrm>
            <a:off x="1464198" y="3114782"/>
            <a:ext cx="1774303" cy="22118"/>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5" name="Shape 1075"/>
          <p:cNvSpPr/>
          <p:nvPr/>
        </p:nvSpPr>
        <p:spPr>
          <a:xfrm>
            <a:off x="3238500"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6" name="Shape 1076"/>
          <p:cNvSpPr/>
          <p:nvPr/>
        </p:nvSpPr>
        <p:spPr>
          <a:xfrm>
            <a:off x="5530143" y="3149600"/>
            <a:ext cx="1922487" cy="0"/>
          </a:xfrm>
          <a:prstGeom prst="line">
            <a:avLst/>
          </a:prstGeom>
          <a:ln w="38100">
            <a:solidFill>
              <a:srgbClr val="FF40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7" name="Shape 1077"/>
          <p:cNvSpPr/>
          <p:nvPr/>
        </p:nvSpPr>
        <p:spPr>
          <a:xfrm>
            <a:off x="5530143" y="3124199"/>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8" name="Shape 1078"/>
          <p:cNvSpPr/>
          <p:nvPr/>
        </p:nvSpPr>
        <p:spPr>
          <a:xfrm>
            <a:off x="3238500"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79" name="Shape 1079"/>
          <p:cNvSpPr/>
          <p:nvPr/>
        </p:nvSpPr>
        <p:spPr>
          <a:xfrm>
            <a:off x="5555543" y="4544845"/>
            <a:ext cx="1" cy="551762"/>
          </a:xfrm>
          <a:prstGeom prst="line">
            <a:avLst/>
          </a:prstGeom>
          <a:ln w="38100">
            <a:solidFill>
              <a:srgbClr val="FF40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080" name="Shape 1080"/>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18</a:t>
            </a:fld>
            <a:endParaRPr sz="1800">
              <a:solidFill>
                <a:srgbClr val="000000"/>
              </a:solidFill>
              <a:latin typeface="Calibri"/>
            </a:endParaRPr>
          </a:p>
        </p:txBody>
      </p:sp>
      <p:sp>
        <p:nvSpPr>
          <p:cNvPr id="1081" name="Shape 108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Species B</a:t>
            </a:r>
          </a:p>
        </p:txBody>
      </p:sp>
      <p:sp>
        <p:nvSpPr>
          <p:cNvPr id="2" name="TextBox 1"/>
          <p:cNvSpPr txBox="1"/>
          <p:nvPr/>
        </p:nvSpPr>
        <p:spPr>
          <a:xfrm>
            <a:off x="81138" y="5830600"/>
            <a:ext cx="2664474" cy="8309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err="1" smtClean="0">
                <a:solidFill>
                  <a:srgbClr val="000000"/>
                </a:solidFill>
                <a:latin typeface="Arial"/>
                <a:ea typeface="Arial"/>
                <a:cs typeface="Arial"/>
                <a:sym typeface="Arial"/>
              </a:rPr>
              <a:t>Eisen</a:t>
            </a:r>
            <a:r>
              <a:rPr lang="en-US" b="0" dirty="0" smtClean="0">
                <a:solidFill>
                  <a:srgbClr val="000000"/>
                </a:solidFill>
                <a:latin typeface="Arial"/>
                <a:ea typeface="Arial"/>
                <a:cs typeface="Arial"/>
                <a:sym typeface="Arial"/>
              </a:rPr>
              <a:t> MB et al. PNAS 1998</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Langfelder</a:t>
            </a:r>
            <a:r>
              <a:rPr lang="en-US" b="0" dirty="0" smtClean="0">
                <a:solidFill>
                  <a:srgbClr val="000000"/>
                </a:solidFill>
                <a:latin typeface="Arial"/>
                <a:ea typeface="Arial"/>
                <a:cs typeface="Arial"/>
                <a:sym typeface="Arial"/>
              </a:rPr>
              <a:t> P et al. BMC </a:t>
            </a:r>
            <a:r>
              <a:rPr lang="en-US" b="0" dirty="0" err="1" smtClean="0">
                <a:solidFill>
                  <a:srgbClr val="000000"/>
                </a:solidFill>
                <a:latin typeface="Arial"/>
                <a:ea typeface="Arial"/>
                <a:cs typeface="Arial"/>
                <a:sym typeface="Arial"/>
              </a:rPr>
              <a:t>Bioinfo</a:t>
            </a:r>
            <a:r>
              <a:rPr lang="en-US" b="0" dirty="0" smtClean="0">
                <a:solidFill>
                  <a:srgbClr val="000000"/>
                </a:solidFill>
                <a:latin typeface="Arial"/>
                <a:ea typeface="Arial"/>
                <a:cs typeface="Arial"/>
                <a:sym typeface="Arial"/>
              </a:rPr>
              <a:t>. 2008</a:t>
            </a:r>
          </a:p>
          <a:p>
            <a:pPr fontAlgn="auto" latinLnBrk="1" hangingPunct="0">
              <a:spcBef>
                <a:spcPts val="0"/>
              </a:spcBef>
              <a:spcAft>
                <a:spcPts val="0"/>
              </a:spcAft>
            </a:pPr>
            <a:r>
              <a:rPr lang="en-US" b="0" dirty="0" smtClean="0">
                <a:solidFill>
                  <a:srgbClr val="000000"/>
                </a:solidFill>
                <a:latin typeface="Arial"/>
                <a:ea typeface="Arial"/>
                <a:cs typeface="Arial"/>
                <a:sym typeface="Arial"/>
              </a:rPr>
              <a:t>Tamayo P et al. PNAS 1999</a:t>
            </a:r>
          </a:p>
          <a:p>
            <a:pPr fontAlgn="auto" latinLnBrk="1" hangingPunct="0">
              <a:spcBef>
                <a:spcPts val="0"/>
              </a:spcBef>
              <a:spcAft>
                <a:spcPts val="0"/>
              </a:spcAft>
            </a:pPr>
            <a:r>
              <a:rPr lang="en-US" b="0" dirty="0" err="1" smtClean="0">
                <a:solidFill>
                  <a:srgbClr val="000000"/>
                </a:solidFill>
                <a:latin typeface="Arial"/>
                <a:ea typeface="Arial"/>
                <a:cs typeface="Arial"/>
                <a:sym typeface="Arial"/>
              </a:rPr>
              <a:t>Kluger</a:t>
            </a:r>
            <a:r>
              <a:rPr lang="en-US" b="0" dirty="0" smtClean="0">
                <a:solidFill>
                  <a:srgbClr val="000000"/>
                </a:solidFill>
                <a:latin typeface="Arial"/>
                <a:ea typeface="Arial"/>
                <a:cs typeface="Arial"/>
                <a:sym typeface="Arial"/>
              </a:rPr>
              <a:t> Y et al. Genome Res. 2003</a:t>
            </a:r>
          </a:p>
        </p:txBody>
      </p:sp>
    </p:spTree>
    <p:extLst>
      <p:ext uri="{BB962C8B-B14F-4D97-AF65-F5344CB8AC3E}">
        <p14:creationId xmlns:p14="http://schemas.microsoft.com/office/powerpoint/2010/main" val="2004719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Expression clustering: </a:t>
            </a:r>
          </a:p>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revisiting an ancient problem</a:t>
            </a:r>
          </a:p>
        </p:txBody>
      </p:sp>
      <p:sp>
        <p:nvSpPr>
          <p:cNvPr id="1086" name="Shape 1086"/>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19</a:t>
            </a:fld>
            <a:endParaRPr sz="1800">
              <a:solidFill>
                <a:srgbClr val="000000"/>
              </a:solidFill>
              <a:latin typeface="Calibri"/>
            </a:endParaRPr>
          </a:p>
        </p:txBody>
      </p:sp>
      <p:pic>
        <p:nvPicPr>
          <p:cNvPr id="1087" name="image82.png"/>
          <p:cNvPicPr/>
          <p:nvPr/>
        </p:nvPicPr>
        <p:blipFill>
          <a:blip r:embed="rId3">
            <a:extLst/>
          </a:blip>
          <a:stretch>
            <a:fillRect/>
          </a:stretch>
        </p:blipFill>
        <p:spPr>
          <a:xfrm>
            <a:off x="126647" y="1993937"/>
            <a:ext cx="1337552" cy="2546492"/>
          </a:xfrm>
          <a:prstGeom prst="rect">
            <a:avLst/>
          </a:prstGeom>
          <a:ln w="12700">
            <a:miter lim="400000"/>
          </a:ln>
        </p:spPr>
      </p:pic>
      <p:sp>
        <p:nvSpPr>
          <p:cNvPr id="1088" name="Shape 1088"/>
          <p:cNvSpPr/>
          <p:nvPr/>
        </p:nvSpPr>
        <p:spPr>
          <a:xfrm>
            <a:off x="4728933" y="8413670"/>
            <a:ext cx="27813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800" b="0" kern="0">
                <a:solidFill>
                  <a:srgbClr val="292934"/>
                </a:solidFill>
                <a:latin typeface="Arial"/>
                <a:ea typeface="Arial"/>
                <a:cs typeface="Arial"/>
                <a:sym typeface="Arial"/>
              </a:rPr>
              <a:t>Cross species </a:t>
            </a:r>
          </a:p>
          <a:p>
            <a:pPr defTabSz="457200" fontAlgn="auto">
              <a:spcBef>
                <a:spcPts val="0"/>
              </a:spcBef>
              <a:spcAft>
                <a:spcPts val="0"/>
              </a:spcAft>
            </a:pPr>
            <a:r>
              <a:rPr sz="1800" b="0" kern="0">
                <a:solidFill>
                  <a:srgbClr val="292934"/>
                </a:solidFill>
                <a:latin typeface="Arial"/>
                <a:ea typeface="Arial"/>
                <a:cs typeface="Arial"/>
                <a:sym typeface="Arial"/>
              </a:rPr>
              <a:t>co-expression modules</a:t>
            </a:r>
          </a:p>
        </p:txBody>
      </p:sp>
      <p:sp>
        <p:nvSpPr>
          <p:cNvPr id="1090" name="Shape 1090"/>
          <p:cNvSpPr/>
          <p:nvPr/>
        </p:nvSpPr>
        <p:spPr>
          <a:xfrm>
            <a:off x="1550725" y="2006600"/>
            <a:ext cx="1120785"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3366FF"/>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A</a:t>
            </a:r>
          </a:p>
        </p:txBody>
      </p:sp>
      <p:sp>
        <p:nvSpPr>
          <p:cNvPr id="1091" name="Shape 1091"/>
          <p:cNvSpPr/>
          <p:nvPr/>
        </p:nvSpPr>
        <p:spPr>
          <a:xfrm>
            <a:off x="6228655" y="1981200"/>
            <a:ext cx="1133399"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7D4242"/>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Species B</a:t>
            </a:r>
          </a:p>
        </p:txBody>
      </p:sp>
      <p:sp>
        <p:nvSpPr>
          <p:cNvPr id="1092" name="Shape 1092"/>
          <p:cNvSpPr/>
          <p:nvPr/>
        </p:nvSpPr>
        <p:spPr>
          <a:xfrm>
            <a:off x="3633034"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3" name="Shape 1093"/>
          <p:cNvSpPr/>
          <p:nvPr/>
        </p:nvSpPr>
        <p:spPr>
          <a:xfrm>
            <a:off x="4864934"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4" name="Shape 1094"/>
          <p:cNvSpPr/>
          <p:nvPr/>
        </p:nvSpPr>
        <p:spPr>
          <a:xfrm>
            <a:off x="45855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095" name="Shape 1095"/>
          <p:cNvSpPr/>
          <p:nvPr/>
        </p:nvSpPr>
        <p:spPr>
          <a:xfrm>
            <a:off x="3947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7D4242"/>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6" name="Shape 1096"/>
          <p:cNvSpPr/>
          <p:nvPr/>
        </p:nvSpPr>
        <p:spPr>
          <a:xfrm>
            <a:off x="4356934" y="56829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7" name="Shape 1097"/>
          <p:cNvSpPr/>
          <p:nvPr/>
        </p:nvSpPr>
        <p:spPr>
          <a:xfrm>
            <a:off x="4767867"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8" name="Shape 1098"/>
          <p:cNvSpPr/>
          <p:nvPr/>
        </p:nvSpPr>
        <p:spPr>
          <a:xfrm>
            <a:off x="3478600" y="56956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099" name="Shape 1099"/>
          <p:cNvSpPr/>
          <p:nvPr/>
        </p:nvSpPr>
        <p:spPr>
          <a:xfrm>
            <a:off x="3872300" y="6241784"/>
            <a:ext cx="508001" cy="4826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a:solidFill>
              <a:srgbClr val="2900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008000"/>
                </a:solidFill>
              </a:defRPr>
            </a:pPr>
            <a:endParaRPr sz="1800" b="0" kern="0">
              <a:solidFill>
                <a:srgbClr val="008000"/>
              </a:solidFill>
              <a:latin typeface="Arial"/>
              <a:ea typeface="Arial"/>
              <a:cs typeface="Arial"/>
              <a:sym typeface="Arial"/>
            </a:endParaRPr>
          </a:p>
        </p:txBody>
      </p:sp>
      <p:sp>
        <p:nvSpPr>
          <p:cNvPr id="1100" name="Shape 1100"/>
          <p:cNvSpPr/>
          <p:nvPr/>
        </p:nvSpPr>
        <p:spPr>
          <a:xfrm>
            <a:off x="3200400" y="4134027"/>
            <a:ext cx="2476500" cy="774701"/>
          </a:xfrm>
          <a:prstGeom prst="roundRect">
            <a:avLst>
              <a:gd name="adj" fmla="val 16667"/>
            </a:avLst>
          </a:prstGeom>
          <a:solidFill>
            <a:srgbClr val="FFFFFF"/>
          </a:solidFill>
          <a:ln>
            <a:solidFill>
              <a:srgbClr val="29293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nvGrpSpPr>
          <p:cNvPr id="1106" name="Group 1106"/>
          <p:cNvGrpSpPr/>
          <p:nvPr/>
        </p:nvGrpSpPr>
        <p:grpSpPr>
          <a:xfrm>
            <a:off x="2761313" y="1891093"/>
            <a:ext cx="3347389" cy="880518"/>
            <a:chOff x="0" y="-1"/>
            <a:chExt cx="3347387" cy="880517"/>
          </a:xfrm>
        </p:grpSpPr>
        <p:grpSp>
          <p:nvGrpSpPr>
            <p:cNvPr id="1103" name="Group 1103"/>
            <p:cNvGrpSpPr/>
            <p:nvPr/>
          </p:nvGrpSpPr>
          <p:grpSpPr>
            <a:xfrm>
              <a:off x="781986" y="-1"/>
              <a:ext cx="1915732" cy="880517"/>
              <a:chOff x="0" y="0"/>
              <a:chExt cx="1915730" cy="880515"/>
            </a:xfrm>
          </p:grpSpPr>
          <p:sp>
            <p:nvSpPr>
              <p:cNvPr id="1101" name="Shape 1101"/>
              <p:cNvSpPr/>
              <p:nvPr/>
            </p:nvSpPr>
            <p:spPr>
              <a:xfrm>
                <a:off x="94807" y="81586"/>
                <a:ext cx="1820923" cy="5419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Orthologous pairs </a:t>
                </a:r>
              </a:p>
              <a:p>
                <a:pPr defTabSz="457200" fontAlgn="auto">
                  <a:spcBef>
                    <a:spcPts val="0"/>
                  </a:spcBef>
                  <a:spcAft>
                    <a:spcPts val="0"/>
                  </a:spcAft>
                </a:pPr>
                <a:r>
                  <a:rPr sz="1600" b="0" kern="0" dirty="0">
                    <a:solidFill>
                      <a:srgbClr val="292934"/>
                    </a:solidFill>
                    <a:latin typeface="Arial"/>
                    <a:ea typeface="Arial"/>
                    <a:cs typeface="Arial"/>
                    <a:sym typeface="Arial"/>
                  </a:rPr>
                  <a:t>between species</a:t>
                </a:r>
              </a:p>
            </p:txBody>
          </p:sp>
          <p:sp>
            <p:nvSpPr>
              <p:cNvPr id="1102" name="Shape 1102"/>
              <p:cNvSpPr/>
              <p:nvPr/>
            </p:nvSpPr>
            <p:spPr>
              <a:xfrm>
                <a:off x="0" y="0"/>
                <a:ext cx="1812383" cy="880515"/>
              </a:xfrm>
              <a:custGeom>
                <a:avLst/>
                <a:gdLst/>
                <a:ahLst/>
                <a:cxnLst>
                  <a:cxn ang="0">
                    <a:pos x="wd2" y="hd2"/>
                  </a:cxn>
                  <a:cxn ang="5400000">
                    <a:pos x="wd2" y="hd2"/>
                  </a:cxn>
                  <a:cxn ang="10800000">
                    <a:pos x="wd2" y="hd2"/>
                  </a:cxn>
                  <a:cxn ang="16200000">
                    <a:pos x="wd2" y="hd2"/>
                  </a:cxn>
                </a:cxnLst>
                <a:rect l="0" t="0" r="r" b="b"/>
                <a:pathLst>
                  <a:path w="21600" h="19255" extrusionOk="0">
                    <a:moveTo>
                      <a:pt x="0" y="0"/>
                    </a:moveTo>
                    <a:lnTo>
                      <a:pt x="21600" y="0"/>
                    </a:lnTo>
                    <a:lnTo>
                      <a:pt x="21600" y="15641"/>
                    </a:lnTo>
                    <a:cubicBezTo>
                      <a:pt x="10800" y="15641"/>
                      <a:pt x="10800" y="21600"/>
                      <a:pt x="0" y="18214"/>
                    </a:cubicBezTo>
                    <a:close/>
                  </a:path>
                </a:pathLst>
              </a:custGeom>
              <a:noFill/>
              <a:ln w="9525" cap="flat">
                <a:solidFill>
                  <a:srgbClr val="8F9F95"/>
                </a:solidFill>
                <a:prstDash val="solid"/>
                <a:bevel/>
              </a:ln>
              <a:effectLst>
                <a:outerShdw blurRad="38100" dist="23000" dir="5400000" rotWithShape="0">
                  <a:srgbClr val="000000">
                    <a:alpha val="35000"/>
                  </a:srgbClr>
                </a:outerShdw>
              </a:effectLst>
            </p:spPr>
            <p:txBody>
              <a:bodyPr wrap="square" lIns="0" tIns="0" rIns="0" bIns="0" numCol="1" anchor="ctr">
                <a:noAutofit/>
              </a:bodyP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grpSp>
        <p:sp>
          <p:nvSpPr>
            <p:cNvPr id="1104" name="Shape 1104"/>
            <p:cNvSpPr/>
            <p:nvPr/>
          </p:nvSpPr>
          <p:spPr>
            <a:xfrm>
              <a:off x="2594368" y="318706"/>
              <a:ext cx="753019"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05" name="Shape 1105"/>
            <p:cNvSpPr/>
            <p:nvPr/>
          </p:nvSpPr>
          <p:spPr>
            <a:xfrm flipH="1" flipV="1">
              <a:off x="0" y="318706"/>
              <a:ext cx="789211" cy="1"/>
            </a:xfrm>
            <a:prstGeom prst="line">
              <a:avLst/>
            </a:prstGeom>
            <a:noFill/>
            <a:ln w="25400" cap="flat">
              <a:solidFill>
                <a:srgbClr val="4C5A6A"/>
              </a:solidFill>
              <a:prstDash val="solid"/>
              <a:bevel/>
            </a:ln>
            <a:effectLst>
              <a:outerShdw blurRad="38100" dist="20000" dir="5400000" rotWithShape="0">
                <a:srgbClr val="000000">
                  <a:alpha val="38000"/>
                </a:srgbClr>
              </a:outerShdw>
            </a:effectLst>
          </p:spPr>
          <p:txBody>
            <a:bodyPr wrap="square" lIns="0" tIns="0" rIns="0" bIns="0" numCol="1" anchor="t">
              <a:noAutofit/>
            </a:bodyPr>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grpSp>
      <p:sp>
        <p:nvSpPr>
          <p:cNvPr id="1107" name="Shape 1107"/>
          <p:cNvSpPr/>
          <p:nvPr/>
        </p:nvSpPr>
        <p:spPr>
          <a:xfrm>
            <a:off x="5562600" y="5739619"/>
            <a:ext cx="2416483"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a:solidFill>
                  <a:srgbClr val="000000"/>
                </a:solidFill>
                <a:latin typeface="Arial"/>
                <a:ea typeface="Arial"/>
                <a:cs typeface="Arial"/>
                <a:sym typeface="Arial"/>
              </a:rPr>
              <a:t>cross species modules</a:t>
            </a:r>
          </a:p>
        </p:txBody>
      </p:sp>
      <p:sp>
        <p:nvSpPr>
          <p:cNvPr id="1108" name="Shape 1108"/>
          <p:cNvSpPr/>
          <p:nvPr/>
        </p:nvSpPr>
        <p:spPr>
          <a:xfrm>
            <a:off x="3424750" y="4236997"/>
            <a:ext cx="1965969" cy="48620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defTabSz="457200" fontAlgn="auto">
              <a:spcBef>
                <a:spcPts val="0"/>
              </a:spcBef>
              <a:spcAft>
                <a:spcPts val="0"/>
              </a:spcAft>
            </a:pPr>
            <a:r>
              <a:rPr sz="1800" b="0" kern="0" dirty="0">
                <a:solidFill>
                  <a:srgbClr val="292934"/>
                </a:solidFill>
                <a:latin typeface="Arial"/>
                <a:ea typeface="Arial"/>
                <a:cs typeface="Arial"/>
                <a:sym typeface="Arial"/>
              </a:rPr>
              <a:t> </a:t>
            </a:r>
            <a:r>
              <a:rPr sz="2800" b="0" kern="0" dirty="0">
                <a:solidFill>
                  <a:srgbClr val="6A523A"/>
                </a:solidFill>
                <a:latin typeface="Arial"/>
                <a:ea typeface="Arial"/>
                <a:cs typeface="Arial"/>
                <a:sym typeface="Arial"/>
              </a:rPr>
              <a:t>OrthoClust</a:t>
            </a:r>
            <a:r>
              <a:rPr sz="2800" b="0" kern="0" dirty="0">
                <a:solidFill>
                  <a:srgbClr val="800000"/>
                </a:solidFill>
                <a:latin typeface="Arial"/>
                <a:ea typeface="Arial"/>
                <a:cs typeface="Arial"/>
                <a:sym typeface="Arial"/>
              </a:rPr>
              <a:t> </a:t>
            </a:r>
          </a:p>
        </p:txBody>
      </p:sp>
      <p:sp>
        <p:nvSpPr>
          <p:cNvPr id="1109" name="Shape 1109"/>
          <p:cNvSpPr/>
          <p:nvPr/>
        </p:nvSpPr>
        <p:spPr>
          <a:xfrm>
            <a:off x="1464197" y="3613327"/>
            <a:ext cx="1609204" cy="673101"/>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0" name="Shape 1110"/>
          <p:cNvSpPr/>
          <p:nvPr/>
        </p:nvSpPr>
        <p:spPr>
          <a:xfrm flipH="1">
            <a:off x="5740400" y="3615012"/>
            <a:ext cx="1660995" cy="684117"/>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1" name="Shape 1111"/>
          <p:cNvSpPr/>
          <p:nvPr/>
        </p:nvSpPr>
        <p:spPr>
          <a:xfrm>
            <a:off x="4408568" y="4946827"/>
            <a:ext cx="1" cy="70467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2" name="Shape 1112"/>
          <p:cNvSpPr/>
          <p:nvPr/>
        </p:nvSpPr>
        <p:spPr>
          <a:xfrm flipH="1">
            <a:off x="4395033" y="2770276"/>
            <a:ext cx="14370" cy="1351053"/>
          </a:xfrm>
          <a:prstGeom prst="line">
            <a:avLst/>
          </a:prstGeom>
          <a:ln w="38100">
            <a:solidFill>
              <a:srgbClr val="E713FF"/>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13" name="Shape 1113"/>
          <p:cNvSpPr/>
          <p:nvPr/>
        </p:nvSpPr>
        <p:spPr>
          <a:xfrm>
            <a:off x="2286000" y="3105835"/>
            <a:ext cx="4572000" cy="61736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a:solidFill>
                  <a:srgbClr val="292934"/>
                </a:solidFill>
              </a:defRPr>
            </a:lvl1pPr>
          </a:lstStyle>
          <a:p>
            <a:pPr fontAlgn="auto">
              <a:spcBef>
                <a:spcPts val="0"/>
              </a:spcBef>
              <a:spcAft>
                <a:spcPts val="0"/>
              </a:spcAft>
              <a:defRPr>
                <a:solidFill>
                  <a:srgbClr val="000000"/>
                </a:solidFill>
              </a:defRPr>
            </a:pPr>
            <a:r>
              <a:rPr sz="1800" b="0" kern="0" dirty="0">
                <a:solidFill>
                  <a:srgbClr val="000000"/>
                </a:solidFill>
                <a:latin typeface="Arial"/>
                <a:ea typeface="Arial"/>
                <a:cs typeface="Arial"/>
                <a:sym typeface="Arial"/>
              </a:rPr>
              <a:t>A novel unified framework to integrate co-expression data across species</a:t>
            </a:r>
          </a:p>
        </p:txBody>
      </p:sp>
      <p:sp>
        <p:nvSpPr>
          <p:cNvPr id="31" name="TextBox 30"/>
          <p:cNvSpPr txBox="1"/>
          <p:nvPr/>
        </p:nvSpPr>
        <p:spPr>
          <a:xfrm>
            <a:off x="194699" y="6206471"/>
            <a:ext cx="2091301"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b="0" dirty="0" smtClean="0">
                <a:solidFill>
                  <a:srgbClr val="000000"/>
                </a:solidFill>
                <a:latin typeface="Arial"/>
                <a:ea typeface="Arial"/>
                <a:cs typeface="Arial"/>
                <a:sym typeface="Arial"/>
              </a:rPr>
              <a:t>Yan et al. Genome Biol. 2014</a:t>
            </a:r>
            <a:endParaRPr lang="en-US" b="0" dirty="0">
              <a:solidFill>
                <a:srgbClr val="000000"/>
              </a:solidFill>
              <a:latin typeface="Arial"/>
              <a:ea typeface="Arial"/>
              <a:cs typeface="Arial"/>
              <a:sym typeface="Arial"/>
            </a:endParaRPr>
          </a:p>
        </p:txBody>
      </p:sp>
      <p:pic>
        <p:nvPicPr>
          <p:cNvPr id="32" name="image82.png"/>
          <p:cNvPicPr/>
          <p:nvPr/>
        </p:nvPicPr>
        <p:blipFill>
          <a:blip r:embed="rId3">
            <a:extLst/>
          </a:blip>
          <a:stretch>
            <a:fillRect/>
          </a:stretch>
        </p:blipFill>
        <p:spPr>
          <a:xfrm rot="10800000">
            <a:off x="7542600" y="1992694"/>
            <a:ext cx="1337552" cy="2546492"/>
          </a:xfrm>
          <a:prstGeom prst="rect">
            <a:avLst/>
          </a:prstGeom>
          <a:ln w="12700">
            <a:miter lim="400000"/>
          </a:ln>
        </p:spPr>
      </p:pic>
    </p:spTree>
    <p:extLst>
      <p:ext uri="{BB962C8B-B14F-4D97-AF65-F5344CB8AC3E}">
        <p14:creationId xmlns:p14="http://schemas.microsoft.com/office/powerpoint/2010/main" val="1083747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Content Placeholder 6" descr="semicolon2.pdf"/>
          <p:cNvPicPr>
            <a:picLocks noGrp="1" noChangeAspect="1"/>
          </p:cNvPicPr>
          <p:nvPr>
            <p:ph idx="1"/>
          </p:nvPr>
        </p:nvPicPr>
        <p:blipFill>
          <a:blip r:embed="rId2">
            <a:extLst>
              <a:ext uri="{28A0092B-C50C-407E-A947-70E740481C1C}">
                <a14:useLocalDpi xmlns:a14="http://schemas.microsoft.com/office/drawing/2010/main" val="0"/>
              </a:ext>
            </a:extLst>
          </a:blip>
          <a:srcRect l="-20476" r="-20476"/>
          <a:stretch>
            <a:fillRect/>
          </a:stretch>
        </p:blipFill>
        <p:spPr>
          <a:xfrm>
            <a:off x="-549275" y="274638"/>
            <a:ext cx="11279188" cy="6202362"/>
          </a:xfrm>
        </p:spPr>
      </p:pic>
      <p:cxnSp>
        <p:nvCxnSpPr>
          <p:cNvPr id="35" name="Straight Connector 34"/>
          <p:cNvCxnSpPr/>
          <p:nvPr/>
        </p:nvCxnSpPr>
        <p:spPr>
          <a:xfrm rot="5400000">
            <a:off x="-1019968" y="2732881"/>
            <a:ext cx="2801938" cy="3175"/>
          </a:xfrm>
          <a:prstGeom prst="line">
            <a:avLst/>
          </a:prstGeom>
          <a:ln>
            <a:solidFill>
              <a:srgbClr val="0000C1"/>
            </a:solidFill>
          </a:ln>
          <a:effectLst/>
        </p:spPr>
        <p:style>
          <a:lnRef idx="2">
            <a:schemeClr val="accent1"/>
          </a:lnRef>
          <a:fillRef idx="0">
            <a:schemeClr val="accent1"/>
          </a:fillRef>
          <a:effectRef idx="1">
            <a:schemeClr val="accent1"/>
          </a:effectRef>
          <a:fontRef idx="minor">
            <a:schemeClr val="tx1"/>
          </a:fontRef>
        </p:style>
      </p:cxnSp>
      <p:grpSp>
        <p:nvGrpSpPr>
          <p:cNvPr id="377859" name="Group 23"/>
          <p:cNvGrpSpPr>
            <a:grpSpLocks/>
          </p:cNvGrpSpPr>
          <p:nvPr/>
        </p:nvGrpSpPr>
        <p:grpSpPr bwMode="auto">
          <a:xfrm>
            <a:off x="1390650" y="320675"/>
            <a:ext cx="7616825" cy="6292850"/>
            <a:chOff x="1295400" y="182880"/>
            <a:chExt cx="7616951" cy="6294120"/>
          </a:xfrm>
        </p:grpSpPr>
        <p:grpSp>
          <p:nvGrpSpPr>
            <p:cNvPr id="377869" name="Group 18"/>
            <p:cNvGrpSpPr>
              <a:grpSpLocks/>
            </p:cNvGrpSpPr>
            <p:nvPr/>
          </p:nvGrpSpPr>
          <p:grpSpPr bwMode="auto">
            <a:xfrm>
              <a:off x="1295400" y="182880"/>
              <a:ext cx="7616951" cy="6294120"/>
              <a:chOff x="1295400" y="182880"/>
              <a:chExt cx="7616951" cy="6294120"/>
            </a:xfrm>
          </p:grpSpPr>
          <p:grpSp>
            <p:nvGrpSpPr>
              <p:cNvPr id="377874" name="Group 14"/>
              <p:cNvGrpSpPr>
                <a:grpSpLocks/>
              </p:cNvGrpSpPr>
              <p:nvPr/>
            </p:nvGrpSpPr>
            <p:grpSpPr bwMode="auto">
              <a:xfrm>
                <a:off x="1295400" y="182880"/>
                <a:ext cx="7616951" cy="6294120"/>
                <a:chOff x="626453" y="182880"/>
                <a:chExt cx="7616951" cy="6294120"/>
              </a:xfrm>
            </p:grpSpPr>
            <p:sp>
              <p:nvSpPr>
                <p:cNvPr id="8" name="Rectangle 7"/>
                <p:cNvSpPr/>
                <p:nvPr/>
              </p:nvSpPr>
              <p:spPr>
                <a:xfrm>
                  <a:off x="626453" y="1286416"/>
                  <a:ext cx="2514642" cy="1436977"/>
                </a:xfrm>
                <a:prstGeom prst="rect">
                  <a:avLst/>
                </a:prstGeom>
                <a:solidFill>
                  <a:srgbClr val="008000">
                    <a:alpha val="44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9" name="Rectangle 8"/>
                <p:cNvSpPr/>
                <p:nvPr/>
              </p:nvSpPr>
              <p:spPr>
                <a:xfrm>
                  <a:off x="3272860" y="1637323"/>
                  <a:ext cx="2247937" cy="1710083"/>
                </a:xfrm>
                <a:prstGeom prst="rect">
                  <a:avLst/>
                </a:prstGeom>
                <a:solidFill>
                  <a:srgbClr val="FFFF00">
                    <a:alpha val="4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0" name="Rectangle 9"/>
                <p:cNvSpPr/>
                <p:nvPr/>
              </p:nvSpPr>
              <p:spPr>
                <a:xfrm>
                  <a:off x="2742626" y="182880"/>
                  <a:ext cx="3352855" cy="622426"/>
                </a:xfrm>
                <a:prstGeom prst="rect">
                  <a:avLst/>
                </a:prstGeom>
                <a:solidFill>
                  <a:schemeClr val="accent2">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1" name="Rectangle 10"/>
                <p:cNvSpPr/>
                <p:nvPr/>
              </p:nvSpPr>
              <p:spPr>
                <a:xfrm>
                  <a:off x="3809444" y="951385"/>
                  <a:ext cx="1219220" cy="295335"/>
                </a:xfrm>
                <a:prstGeom prst="rect">
                  <a:avLst/>
                </a:pr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3" name="L-Shape 12"/>
                <p:cNvSpPr/>
                <p:nvPr/>
              </p:nvSpPr>
              <p:spPr>
                <a:xfrm rot="16200000">
                  <a:off x="3181112" y="1414707"/>
                  <a:ext cx="5022275" cy="5102309"/>
                </a:xfrm>
                <a:prstGeom prst="corner">
                  <a:avLst>
                    <a:gd name="adj1" fmla="val 52305"/>
                    <a:gd name="adj2" fmla="val 56490"/>
                  </a:avLst>
                </a:prstGeom>
                <a:solidFill>
                  <a:schemeClr val="accent4">
                    <a:lumMod val="60000"/>
                    <a:lumOff val="40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4" name="Rectangle 13"/>
                <p:cNvSpPr/>
                <p:nvPr/>
              </p:nvSpPr>
              <p:spPr>
                <a:xfrm>
                  <a:off x="989997" y="3347407"/>
                  <a:ext cx="1905032" cy="309624"/>
                </a:xfrm>
                <a:prstGeom prst="rect">
                  <a:avLst/>
                </a:prstGeom>
                <a:solidFill>
                  <a:schemeClr val="accent1">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nvGrpSpPr>
              <p:cNvPr id="377875" name="Group 17"/>
              <p:cNvGrpSpPr>
                <a:grpSpLocks/>
              </p:cNvGrpSpPr>
              <p:nvPr/>
            </p:nvGrpSpPr>
            <p:grpSpPr bwMode="auto">
              <a:xfrm>
                <a:off x="4596384" y="1728216"/>
                <a:ext cx="1453896" cy="994458"/>
                <a:chOff x="4596384" y="1728216"/>
                <a:chExt cx="1453896" cy="994458"/>
              </a:xfrm>
            </p:grpSpPr>
            <p:sp>
              <p:nvSpPr>
                <p:cNvPr id="16" name="Rectangle 15"/>
                <p:cNvSpPr/>
                <p:nvPr/>
              </p:nvSpPr>
              <p:spPr>
                <a:xfrm>
                  <a:off x="4724457" y="1727830"/>
                  <a:ext cx="1325585"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17" name="Rectangle 16"/>
                <p:cNvSpPr/>
                <p:nvPr/>
              </p:nvSpPr>
              <p:spPr>
                <a:xfrm>
                  <a:off x="4595868" y="2393126"/>
                  <a:ext cx="1362097" cy="330267"/>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grpSp>
          <p:nvGrpSpPr>
            <p:cNvPr id="377870" name="Group 22"/>
            <p:cNvGrpSpPr>
              <a:grpSpLocks/>
            </p:cNvGrpSpPr>
            <p:nvPr/>
          </p:nvGrpSpPr>
          <p:grpSpPr bwMode="auto">
            <a:xfrm>
              <a:off x="1691640" y="2895600"/>
              <a:ext cx="3886200" cy="1405128"/>
              <a:chOff x="1691640" y="2895600"/>
              <a:chExt cx="3886200" cy="1405128"/>
            </a:xfrm>
          </p:grpSpPr>
          <p:sp>
            <p:nvSpPr>
              <p:cNvPr id="20" name="Rectangle 19"/>
              <p:cNvSpPr/>
              <p:nvPr/>
            </p:nvSpPr>
            <p:spPr>
              <a:xfrm>
                <a:off x="1692282" y="2894877"/>
                <a:ext cx="822339"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1" name="Rectangle 20"/>
              <p:cNvSpPr/>
              <p:nvPr/>
            </p:nvSpPr>
            <p:spPr>
              <a:xfrm>
                <a:off x="2898802" y="3995237"/>
                <a:ext cx="869964"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2" name="Rectangle 21"/>
              <p:cNvSpPr/>
              <p:nvPr/>
            </p:nvSpPr>
            <p:spPr>
              <a:xfrm>
                <a:off x="4664131" y="4147668"/>
                <a:ext cx="914415" cy="152431"/>
              </a:xfrm>
              <a:prstGeom prst="rect">
                <a:avLst/>
              </a:prstGeom>
              <a:no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grpSp>
      <p:sp>
        <p:nvSpPr>
          <p:cNvPr id="377860" name="Rectangle 4"/>
          <p:cNvSpPr>
            <a:spLocks noGrp="1" noChangeArrowheads="1"/>
          </p:cNvSpPr>
          <p:nvPr>
            <p:ph type="title"/>
          </p:nvPr>
        </p:nvSpPr>
        <p:spPr>
          <a:xfrm>
            <a:off x="111125" y="15875"/>
            <a:ext cx="2881313" cy="1463675"/>
          </a:xfrm>
        </p:spPr>
        <p:txBody>
          <a:bodyPr/>
          <a:lstStyle/>
          <a:p>
            <a:pPr algn="l" eaLnBrk="1" hangingPunct="1"/>
            <a:r>
              <a:rPr lang="en-US" sz="2000">
                <a:solidFill>
                  <a:srgbClr val="000090"/>
                </a:solidFill>
                <a:latin typeface="Arial" charset="0"/>
                <a:ea typeface="ＭＳ Ｐゴシック" charset="0"/>
                <a:cs typeface="ＭＳ Ｐゴシック" charset="0"/>
              </a:rPr>
              <a:t>How might we annotate a human text?</a:t>
            </a:r>
            <a:endParaRPr lang="en-US" sz="2800">
              <a:solidFill>
                <a:srgbClr val="000090"/>
              </a:solidFill>
              <a:latin typeface="Arial" charset="0"/>
              <a:ea typeface="ＭＳ Ｐゴシック" charset="0"/>
              <a:cs typeface="ＭＳ Ｐゴシック" charset="0"/>
            </a:endParaRPr>
          </a:p>
        </p:txBody>
      </p:sp>
      <p:sp>
        <p:nvSpPr>
          <p:cNvPr id="377861" name="Text Box 77"/>
          <p:cNvSpPr txBox="1">
            <a:spLocks noChangeArrowheads="1"/>
          </p:cNvSpPr>
          <p:nvPr/>
        </p:nvSpPr>
        <p:spPr bwMode="auto">
          <a:xfrm>
            <a:off x="111125" y="3194050"/>
            <a:ext cx="1071563" cy="581025"/>
          </a:xfrm>
          <a:prstGeom prst="rect">
            <a:avLst/>
          </a:prstGeom>
          <a:solidFill>
            <a:srgbClr val="FFFF99"/>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Color is Function</a:t>
            </a:r>
          </a:p>
        </p:txBody>
      </p:sp>
      <p:sp>
        <p:nvSpPr>
          <p:cNvPr id="377862" name="Text Box 78"/>
          <p:cNvSpPr txBox="1">
            <a:spLocks noChangeArrowheads="1"/>
          </p:cNvSpPr>
          <p:nvPr/>
        </p:nvSpPr>
        <p:spPr bwMode="auto">
          <a:xfrm>
            <a:off x="111125" y="4140200"/>
            <a:ext cx="1277938" cy="584200"/>
          </a:xfrm>
          <a:prstGeom prst="rect">
            <a:avLst/>
          </a:prstGeom>
          <a:noFill/>
          <a:ln w="53975">
            <a:solidFill>
              <a:srgbClr val="0000C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30" tIns="45716" rIns="91430" bIns="45716">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600">
                <a:solidFill>
                  <a:srgbClr val="0000C1"/>
                </a:solidFill>
              </a:rPr>
              <a:t>Lines are Similarity</a:t>
            </a:r>
          </a:p>
        </p:txBody>
      </p:sp>
      <p:sp>
        <p:nvSpPr>
          <p:cNvPr id="377863" name="Rectangle 35"/>
          <p:cNvSpPr>
            <a:spLocks noChangeArrowheads="1"/>
          </p:cNvSpPr>
          <p:nvPr/>
        </p:nvSpPr>
        <p:spPr bwMode="auto">
          <a:xfrm>
            <a:off x="0" y="5678488"/>
            <a:ext cx="121602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2813"/>
            <a:r>
              <a:rPr lang="en-US" sz="1100" b="0" dirty="0">
                <a:solidFill>
                  <a:schemeClr val="tx1">
                    <a:lumMod val="50000"/>
                    <a:lumOff val="50000"/>
                  </a:schemeClr>
                </a:solidFill>
              </a:rPr>
              <a:t>[B Hayes,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Am</a:t>
            </a:r>
            <a:r>
              <a:rPr lang="en-US" sz="1100" b="0" dirty="0">
                <a:solidFill>
                  <a:schemeClr val="tx1">
                    <a:lumMod val="50000"/>
                    <a:lumOff val="50000"/>
                  </a:schemeClr>
                </a:solidFill>
              </a:rPr>
              <a:t>. Sci. </a:t>
            </a:r>
            <a:r>
              <a:rPr lang="en-US" sz="1100" b="0" dirty="0" smtClean="0">
                <a:solidFill>
                  <a:schemeClr val="tx1">
                    <a:lumMod val="50000"/>
                    <a:lumOff val="50000"/>
                  </a:schemeClr>
                </a:solidFill>
              </a:rPr>
              <a:t/>
            </a:r>
            <a:br>
              <a:rPr lang="en-US" sz="1100" b="0" dirty="0" smtClean="0">
                <a:solidFill>
                  <a:schemeClr val="tx1">
                    <a:lumMod val="50000"/>
                    <a:lumOff val="50000"/>
                  </a:schemeClr>
                </a:solidFill>
              </a:rPr>
            </a:br>
            <a:r>
              <a:rPr lang="en-US" sz="1100" b="0" dirty="0" smtClean="0">
                <a:solidFill>
                  <a:schemeClr val="tx1">
                    <a:lumMod val="50000"/>
                    <a:lumOff val="50000"/>
                  </a:schemeClr>
                </a:solidFill>
              </a:rPr>
              <a:t>(</a:t>
            </a:r>
            <a:r>
              <a:rPr lang="en-US" sz="1100" b="0" dirty="0">
                <a:solidFill>
                  <a:schemeClr val="tx1">
                    <a:lumMod val="50000"/>
                    <a:lumOff val="50000"/>
                  </a:schemeClr>
                </a:solidFill>
              </a:rPr>
              <a:t>Jul.- Aug</a:t>
            </a:r>
            <a:r>
              <a:rPr lang="en-US" sz="1100" b="0" dirty="0" smtClean="0">
                <a:solidFill>
                  <a:schemeClr val="tx1">
                    <a:lumMod val="50000"/>
                    <a:lumOff val="50000"/>
                  </a:schemeClr>
                </a:solidFill>
              </a:rPr>
              <a:t>. '</a:t>
            </a:r>
            <a:r>
              <a:rPr lang="en-US" altLang="ja-JP" sz="1100" b="0" dirty="0" smtClean="0">
                <a:solidFill>
                  <a:schemeClr val="tx1">
                    <a:lumMod val="50000"/>
                    <a:lumOff val="50000"/>
                  </a:schemeClr>
                </a:solidFill>
              </a:rPr>
              <a:t>06</a:t>
            </a:r>
            <a:r>
              <a:rPr lang="en-US" altLang="ja-JP" sz="1100" b="0" dirty="0">
                <a:solidFill>
                  <a:schemeClr val="tx1">
                    <a:lumMod val="50000"/>
                    <a:lumOff val="50000"/>
                  </a:schemeClr>
                </a:solidFill>
              </a:rPr>
              <a:t>)]</a:t>
            </a:r>
            <a:endParaRPr lang="en-US" sz="1100" b="0" dirty="0">
              <a:solidFill>
                <a:schemeClr val="tx1">
                  <a:lumMod val="50000"/>
                  <a:lumOff val="50000"/>
                </a:schemeClr>
              </a:solidFill>
            </a:endParaRPr>
          </a:p>
        </p:txBody>
      </p:sp>
      <p:grpSp>
        <p:nvGrpSpPr>
          <p:cNvPr id="377864" name="Group 30"/>
          <p:cNvGrpSpPr>
            <a:grpSpLocks/>
          </p:cNvGrpSpPr>
          <p:nvPr/>
        </p:nvGrpSpPr>
        <p:grpSpPr bwMode="auto">
          <a:xfrm>
            <a:off x="1447800" y="320675"/>
            <a:ext cx="7394575" cy="5561013"/>
            <a:chOff x="1353312" y="182880"/>
            <a:chExt cx="7394448" cy="5562600"/>
          </a:xfrm>
        </p:grpSpPr>
        <p:sp>
          <p:nvSpPr>
            <p:cNvPr id="25" name="Rectangle 24"/>
            <p:cNvSpPr/>
            <p:nvPr/>
          </p:nvSpPr>
          <p:spPr>
            <a:xfrm>
              <a:off x="3412265" y="182880"/>
              <a:ext cx="3352742" cy="622478"/>
            </a:xfrm>
            <a:prstGeom prst="rect">
              <a:avLst/>
            </a:prstGeom>
            <a:noFill/>
            <a:ln w="41275" cmpd="sng">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6" name="Rectangle 25"/>
            <p:cNvSpPr/>
            <p:nvPr/>
          </p:nvSpPr>
          <p:spPr>
            <a:xfrm>
              <a:off x="6325277" y="5105534"/>
              <a:ext cx="2422483" cy="639946"/>
            </a:xfrm>
            <a:prstGeom prst="rect">
              <a:avLst/>
            </a:prstGeom>
            <a:noFill/>
            <a:ln w="41275">
              <a:solidFill>
                <a:srgbClr val="0000C1"/>
              </a:solidFill>
              <a:prstDash val="lg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29" name="Rectangle 28"/>
            <p:cNvSpPr/>
            <p:nvPr/>
          </p:nvSpPr>
          <p:spPr>
            <a:xfrm>
              <a:off x="1353312" y="1904221"/>
              <a:ext cx="2422483" cy="357290"/>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sp>
          <p:nvSpPr>
            <p:cNvPr id="30" name="Rectangle 29"/>
            <p:cNvSpPr/>
            <p:nvPr/>
          </p:nvSpPr>
          <p:spPr>
            <a:xfrm>
              <a:off x="1627945" y="3346082"/>
              <a:ext cx="1965291" cy="320767"/>
            </a:xfrm>
            <a:prstGeom prst="rect">
              <a:avLst/>
            </a:prstGeom>
            <a:noFill/>
            <a:ln w="41275">
              <a:solidFill>
                <a:srgbClr val="660066"/>
              </a:solidFill>
              <a:prstDash val="sysDash"/>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a typeface="ＭＳ Ｐゴシック" pitchFamily="-109" charset="-128"/>
                <a:cs typeface="ＭＳ Ｐゴシック" pitchFamily="-109" charset="-128"/>
              </a:endParaRPr>
            </a:p>
          </p:txBody>
        </p:sp>
      </p:grpSp>
    </p:spTree>
    <p:extLst>
      <p:ext uri="{BB962C8B-B14F-4D97-AF65-F5344CB8AC3E}">
        <p14:creationId xmlns:p14="http://schemas.microsoft.com/office/powerpoint/2010/main" val="4016550207"/>
      </p:ext>
    </p:extLst>
  </p:cSld>
  <p:clrMapOvr>
    <a:masterClrMapping/>
  </p:clrMapOvr>
  <p:transition xmlns:p14="http://schemas.microsoft.com/office/powerpoint/2010/main" advTm="57594"/>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20</a:t>
            </a:fld>
            <a:endParaRPr sz="1800">
              <a:solidFill>
                <a:srgbClr val="000000"/>
              </a:solidFill>
              <a:latin typeface="Calibri"/>
            </a:endParaRPr>
          </a:p>
        </p:txBody>
      </p:sp>
      <p:pic>
        <p:nvPicPr>
          <p:cNvPr id="1119" name="pasted-image.png"/>
          <p:cNvPicPr/>
          <p:nvPr/>
        </p:nvPicPr>
        <p:blipFill>
          <a:blip r:embed="rId3">
            <a:extLst/>
          </a:blip>
          <a:stretch>
            <a:fillRect/>
          </a:stretch>
        </p:blipFill>
        <p:spPr>
          <a:xfrm>
            <a:off x="611786" y="1636887"/>
            <a:ext cx="3684043" cy="2263336"/>
          </a:xfrm>
          <a:prstGeom prst="rect">
            <a:avLst/>
          </a:prstGeom>
          <a:ln w="12700">
            <a:miter lim="400000"/>
          </a:ln>
        </p:spPr>
      </p:pic>
      <p:pic>
        <p:nvPicPr>
          <p:cNvPr id="1120" name="pasted-image.png"/>
          <p:cNvPicPr/>
          <p:nvPr/>
        </p:nvPicPr>
        <p:blipFill>
          <a:blip r:embed="rId4">
            <a:extLst/>
          </a:blip>
          <a:stretch>
            <a:fillRect/>
          </a:stretch>
        </p:blipFill>
        <p:spPr>
          <a:xfrm>
            <a:off x="4612806" y="1604588"/>
            <a:ext cx="4110490" cy="2353334"/>
          </a:xfrm>
          <a:prstGeom prst="rect">
            <a:avLst/>
          </a:prstGeom>
          <a:ln w="12700">
            <a:miter lim="400000"/>
          </a:ln>
        </p:spPr>
      </p:pic>
      <p:sp>
        <p:nvSpPr>
          <p:cNvPr id="1121" name="Shape 1121"/>
          <p:cNvSpPr/>
          <p:nvPr/>
        </p:nvSpPr>
        <p:spPr>
          <a:xfrm>
            <a:off x="6719281" y="3917664"/>
            <a:ext cx="2236043"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defTabSz="457200" fontAlgn="auto">
              <a:spcBef>
                <a:spcPts val="0"/>
              </a:spcBef>
              <a:spcAft>
                <a:spcPts val="0"/>
              </a:spcAft>
              <a:defRPr sz="1800"/>
            </a:pPr>
            <a:r>
              <a:rPr sz="1400" b="0" kern="0" dirty="0">
                <a:solidFill>
                  <a:sysClr val="windowText" lastClr="000000"/>
                </a:solidFill>
                <a:latin typeface="Arial"/>
                <a:ea typeface="Arial"/>
                <a:cs typeface="Arial"/>
                <a:sym typeface="Arial"/>
              </a:rPr>
              <a:t>Newman Phy. Rev. E 2013</a:t>
            </a:r>
          </a:p>
        </p:txBody>
      </p:sp>
      <p:pic>
        <p:nvPicPr>
          <p:cNvPr id="1122" name="pasted-image.pdf"/>
          <p:cNvPicPr/>
          <p:nvPr/>
        </p:nvPicPr>
        <p:blipFill>
          <a:blip r:embed="rId5">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5"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1126"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1927982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21</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8" name="Shape 1147"/>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9" name="Shape 1148"/>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0" name="Shape 1149"/>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1" name="Shape 1150"/>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2" name="Shape 1151"/>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3" name="Shape 1152"/>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4" name="Shape 1153"/>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5" name="Shape 1154"/>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6" name="Shape 1155"/>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7" name="Shape 1156"/>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8" name="Shape 1157"/>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29" name="Shape 1158"/>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0" name="Shape 1159"/>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31" name="Shape 1160"/>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32" name="pasted-image.pdf"/>
          <p:cNvPicPr/>
          <p:nvPr/>
        </p:nvPicPr>
        <p:blipFill>
          <a:blip r:embed="rId4">
            <a:extLst/>
          </a:blip>
          <a:stretch>
            <a:fillRect/>
          </a:stretch>
        </p:blipFill>
        <p:spPr>
          <a:xfrm>
            <a:off x="7215044" y="2386703"/>
            <a:ext cx="1168401" cy="419101"/>
          </a:xfrm>
          <a:prstGeom prst="rect">
            <a:avLst/>
          </a:prstGeom>
          <a:ln w="12700">
            <a:miter lim="400000"/>
          </a:ln>
        </p:spPr>
      </p:pic>
      <p:sp>
        <p:nvSpPr>
          <p:cNvPr id="33" name="Shape 1162"/>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4" name="Shape 1163"/>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5" name="Shape 1164"/>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6" name="Shape 1165"/>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7" name="Shape 116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8" name="Shape 1167"/>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9" name="Shape 1168"/>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0" name="Shape 1169"/>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1" name="Shape 1170"/>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42"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43"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732762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0208" y="4708591"/>
            <a:ext cx="713934" cy="1118264"/>
          </a:xfrm>
          <a:prstGeom prst="rect">
            <a:avLst/>
          </a:prstGeom>
          <a:solidFill>
            <a:srgbClr val="FFFFFF"/>
          </a:solidFill>
          <a:ln w="28575" cap="flat">
            <a:solidFill>
              <a:srgbClr val="6076B4"/>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fontAlgn="auto" latinLnBrk="1" hangingPunct="0">
              <a:spcBef>
                <a:spcPts val="0"/>
              </a:spcBef>
              <a:spcAft>
                <a:spcPts val="0"/>
              </a:spcAft>
            </a:pPr>
            <a:endParaRPr lang="en-US" sz="1800" b="0">
              <a:solidFill>
                <a:srgbClr val="000000"/>
              </a:solidFill>
              <a:latin typeface="Arial"/>
              <a:ea typeface="Arial"/>
              <a:cs typeface="Arial"/>
              <a:sym typeface="Arial"/>
            </a:endParaRPr>
          </a:p>
        </p:txBody>
      </p:sp>
      <p:sp>
        <p:nvSpPr>
          <p:cNvPr id="1117" name="Shape 1117"/>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Network modularity</a:t>
            </a:r>
          </a:p>
        </p:txBody>
      </p:sp>
      <p:sp>
        <p:nvSpPr>
          <p:cNvPr id="1118" name="Shape 1118"/>
          <p:cNvSpPr>
            <a:spLocks noGrp="1"/>
          </p:cNvSpPr>
          <p:nvPr>
            <p:ph type="sldNum" sz="quarter" idx="4294967295"/>
          </p:nvPr>
        </p:nvSpPr>
        <p:spPr>
          <a:xfrm>
            <a:off x="8543277" y="6416230"/>
            <a:ext cx="561976" cy="245365"/>
          </a:xfrm>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sz="1800">
                <a:solidFill>
                  <a:srgbClr val="000000"/>
                </a:solidFill>
                <a:latin typeface="Calibri"/>
              </a:rPr>
              <a:pPr>
                <a:defRPr sz="1800">
                  <a:solidFill>
                    <a:srgbClr val="000000"/>
                  </a:solidFill>
                </a:defRPr>
              </a:pPr>
              <a:t>22</a:t>
            </a:fld>
            <a:endParaRPr sz="1800">
              <a:solidFill>
                <a:srgbClr val="000000"/>
              </a:solidFill>
              <a:latin typeface="Calibri"/>
            </a:endParaRPr>
          </a:p>
        </p:txBody>
      </p:sp>
      <p:pic>
        <p:nvPicPr>
          <p:cNvPr id="1122" name="pasted-image.pdf"/>
          <p:cNvPicPr/>
          <p:nvPr/>
        </p:nvPicPr>
        <p:blipFill>
          <a:blip r:embed="rId3">
            <a:extLst/>
          </a:blip>
          <a:stretch>
            <a:fillRect/>
          </a:stretch>
        </p:blipFill>
        <p:spPr>
          <a:xfrm>
            <a:off x="1503738" y="4782269"/>
            <a:ext cx="5560790" cy="1118805"/>
          </a:xfrm>
          <a:prstGeom prst="rect">
            <a:avLst/>
          </a:prstGeom>
          <a:ln w="12700">
            <a:miter lim="400000"/>
          </a:ln>
        </p:spPr>
      </p:pic>
      <p:sp>
        <p:nvSpPr>
          <p:cNvPr id="1123" name="Shape 1123"/>
          <p:cNvSpPr/>
          <p:nvPr/>
        </p:nvSpPr>
        <p:spPr>
          <a:xfrm>
            <a:off x="1256062" y="6238957"/>
            <a:ext cx="1819757" cy="3506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number of edges</a:t>
            </a:r>
          </a:p>
        </p:txBody>
      </p:sp>
      <p:sp>
        <p:nvSpPr>
          <p:cNvPr id="1124" name="Shape 1124"/>
          <p:cNvSpPr/>
          <p:nvPr/>
        </p:nvSpPr>
        <p:spPr>
          <a:xfrm flipV="1">
            <a:off x="2097783" y="5765800"/>
            <a:ext cx="551873" cy="551873"/>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7" name="Shape 1127"/>
          <p:cNvSpPr/>
          <p:nvPr/>
        </p:nvSpPr>
        <p:spPr>
          <a:xfrm>
            <a:off x="4691305" y="6251657"/>
            <a:ext cx="2328303" cy="61736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expected number of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edges between i and j</a:t>
            </a:r>
          </a:p>
        </p:txBody>
      </p:sp>
      <p:sp>
        <p:nvSpPr>
          <p:cNvPr id="1128" name="Shape 1128"/>
          <p:cNvSpPr/>
          <p:nvPr/>
        </p:nvSpPr>
        <p:spPr>
          <a:xfrm flipV="1">
            <a:off x="5536789" y="5879098"/>
            <a:ext cx="0" cy="412044"/>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129" name="Shape 1129"/>
          <p:cNvSpPr/>
          <p:nvPr/>
        </p:nvSpPr>
        <p:spPr>
          <a:xfrm>
            <a:off x="7205623" y="5031669"/>
            <a:ext cx="1628996" cy="8840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whether or not</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i, j are in the </a:t>
            </a:r>
          </a:p>
          <a:p>
            <a:pPr defTabSz="457200" fontAlgn="auto">
              <a:spcBef>
                <a:spcPts val="0"/>
              </a:spcBef>
              <a:spcAft>
                <a:spcPts val="0"/>
              </a:spcAft>
            </a:pPr>
            <a:r>
              <a:rPr sz="1800" b="0" kern="0" dirty="0">
                <a:solidFill>
                  <a:sysClr val="windowText" lastClr="000000"/>
                </a:solidFill>
                <a:latin typeface="Arial"/>
                <a:ea typeface="Arial"/>
                <a:cs typeface="Arial"/>
                <a:sym typeface="Arial"/>
              </a:rPr>
              <a:t>same module</a:t>
            </a:r>
          </a:p>
        </p:txBody>
      </p:sp>
      <p:sp>
        <p:nvSpPr>
          <p:cNvPr id="1130" name="Shape 1130"/>
          <p:cNvSpPr/>
          <p:nvPr/>
        </p:nvSpPr>
        <p:spPr>
          <a:xfrm>
            <a:off x="2561340" y="4288010"/>
            <a:ext cx="1819310" cy="35066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ctr"/>
          </a:lstStyle>
          <a:p>
            <a:pPr defTabSz="457200" fontAlgn="auto">
              <a:spcBef>
                <a:spcPts val="0"/>
              </a:spcBef>
              <a:spcAft>
                <a:spcPts val="0"/>
              </a:spcAft>
            </a:pPr>
            <a:r>
              <a:rPr sz="1800" b="0" kern="0">
                <a:solidFill>
                  <a:sysClr val="windowText" lastClr="000000"/>
                </a:solidFill>
                <a:latin typeface="Arial"/>
                <a:ea typeface="Arial"/>
                <a:cs typeface="Arial"/>
                <a:sym typeface="Arial"/>
              </a:rPr>
              <a:t>adjacency matrix</a:t>
            </a:r>
          </a:p>
        </p:txBody>
      </p:sp>
      <p:sp>
        <p:nvSpPr>
          <p:cNvPr id="1131" name="Shape 1131"/>
          <p:cNvSpPr/>
          <p:nvPr/>
        </p:nvSpPr>
        <p:spPr>
          <a:xfrm>
            <a:off x="3954943" y="4637296"/>
            <a:ext cx="322313" cy="322312"/>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2" name="Shape 1176"/>
          <p:cNvSpPr/>
          <p:nvPr/>
        </p:nvSpPr>
        <p:spPr>
          <a:xfrm flipV="1">
            <a:off x="2524469"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3" name="Shape 1177"/>
          <p:cNvSpPr/>
          <p:nvPr/>
        </p:nvSpPr>
        <p:spPr>
          <a:xfrm>
            <a:off x="3582901"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4" name="Shape 1178"/>
          <p:cNvSpPr/>
          <p:nvPr/>
        </p:nvSpPr>
        <p:spPr>
          <a:xfrm>
            <a:off x="2841112" y="1793463"/>
            <a:ext cx="552424" cy="26718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5" name="Shape 1179"/>
          <p:cNvSpPr/>
          <p:nvPr/>
        </p:nvSpPr>
        <p:spPr>
          <a:xfrm flipH="1" flipV="1">
            <a:off x="2439219"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6" name="Shape 1180"/>
          <p:cNvSpPr/>
          <p:nvPr/>
        </p:nvSpPr>
        <p:spPr>
          <a:xfrm flipH="1" flipV="1">
            <a:off x="2500811"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7" name="Shape 1181"/>
          <p:cNvSpPr/>
          <p:nvPr/>
        </p:nvSpPr>
        <p:spPr>
          <a:xfrm flipV="1">
            <a:off x="2448407" y="1800211"/>
            <a:ext cx="199266" cy="40248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8" name="Shape 1182"/>
          <p:cNvSpPr/>
          <p:nvPr/>
        </p:nvSpPr>
        <p:spPr>
          <a:xfrm flipV="1">
            <a:off x="2866512"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49" name="Shape 1183"/>
          <p:cNvSpPr/>
          <p:nvPr/>
        </p:nvSpPr>
        <p:spPr>
          <a:xfrm flipV="1">
            <a:off x="5088284" y="2202698"/>
            <a:ext cx="774701" cy="13787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0" name="Shape 1184"/>
          <p:cNvSpPr/>
          <p:nvPr/>
        </p:nvSpPr>
        <p:spPr>
          <a:xfrm>
            <a:off x="6146716" y="2307739"/>
            <a:ext cx="320847" cy="335974"/>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1" name="Shape 1185"/>
          <p:cNvSpPr/>
          <p:nvPr/>
        </p:nvSpPr>
        <p:spPr>
          <a:xfrm flipH="1" flipV="1">
            <a:off x="5003034" y="2494463"/>
            <a:ext cx="192243" cy="40971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2" name="Shape 1186"/>
          <p:cNvSpPr/>
          <p:nvPr/>
        </p:nvSpPr>
        <p:spPr>
          <a:xfrm flipH="1" flipV="1">
            <a:off x="5064626" y="2438616"/>
            <a:ext cx="1354256" cy="310139"/>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3" name="Shape 1187"/>
          <p:cNvSpPr/>
          <p:nvPr/>
        </p:nvSpPr>
        <p:spPr>
          <a:xfrm flipH="1">
            <a:off x="5481915" y="2853795"/>
            <a:ext cx="985648" cy="158932"/>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4" name="Shape 1188"/>
          <p:cNvSpPr/>
          <p:nvPr/>
        </p:nvSpPr>
        <p:spPr>
          <a:xfrm flipV="1">
            <a:off x="5430327" y="2323865"/>
            <a:ext cx="492075" cy="580316"/>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55" name="Shape 1189"/>
          <p:cNvSpPr/>
          <p:nvPr/>
        </p:nvSpPr>
        <p:spPr>
          <a:xfrm flipH="1">
            <a:off x="4187479" y="2450952"/>
            <a:ext cx="629774" cy="297803"/>
          </a:xfrm>
          <a:prstGeom prst="line">
            <a:avLst/>
          </a:prstGeom>
          <a:ln w="25400">
            <a:solidFill>
              <a:srgbClr val="B86A1B"/>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pic>
        <p:nvPicPr>
          <p:cNvPr id="56" name="pasted-image.pdf"/>
          <p:cNvPicPr/>
          <p:nvPr/>
        </p:nvPicPr>
        <p:blipFill>
          <a:blip r:embed="rId4">
            <a:extLst/>
          </a:blip>
          <a:stretch>
            <a:fillRect/>
          </a:stretch>
        </p:blipFill>
        <p:spPr>
          <a:xfrm>
            <a:off x="6988109" y="2408785"/>
            <a:ext cx="2019301" cy="419101"/>
          </a:xfrm>
          <a:prstGeom prst="rect">
            <a:avLst/>
          </a:prstGeom>
          <a:ln w="12700">
            <a:miter lim="400000"/>
          </a:ln>
        </p:spPr>
      </p:pic>
      <p:sp>
        <p:nvSpPr>
          <p:cNvPr id="57" name="Shape 1191"/>
          <p:cNvSpPr/>
          <p:nvPr/>
        </p:nvSpPr>
        <p:spPr>
          <a:xfrm>
            <a:off x="5748154" y="3403070"/>
            <a:ext cx="226401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fontAlgn="auto">
              <a:spcBef>
                <a:spcPts val="0"/>
              </a:spcBef>
              <a:spcAft>
                <a:spcPts val="0"/>
              </a:spcAft>
            </a:pPr>
            <a:r>
              <a:rPr sz="1800" b="0" kern="0">
                <a:solidFill>
                  <a:sysClr val="windowText" lastClr="000000"/>
                </a:solidFill>
                <a:latin typeface="Arial"/>
                <a:ea typeface="Arial"/>
                <a:cs typeface="Arial"/>
                <a:sym typeface="Arial"/>
              </a:rPr>
              <a:t>Optimization problem</a:t>
            </a:r>
          </a:p>
        </p:txBody>
      </p:sp>
      <p:sp>
        <p:nvSpPr>
          <p:cNvPr id="58" name="Shape 1202"/>
          <p:cNvSpPr/>
          <p:nvPr/>
        </p:nvSpPr>
        <p:spPr>
          <a:xfrm>
            <a:off x="1887814" y="1296277"/>
            <a:ext cx="2559295" cy="21082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6076B4"/>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59" name="Shape 1203"/>
          <p:cNvSpPr/>
          <p:nvPr/>
        </p:nvSpPr>
        <p:spPr>
          <a:xfrm>
            <a:off x="4579562" y="1797650"/>
            <a:ext cx="2329580" cy="159720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FF2600"/>
            </a:solidFill>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0" name="Shape 1204"/>
          <p:cNvSpPr/>
          <p:nvPr/>
        </p:nvSpPr>
        <p:spPr>
          <a:xfrm>
            <a:off x="2243513" y="22064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1" name="Shape 1205"/>
          <p:cNvSpPr/>
          <p:nvPr/>
        </p:nvSpPr>
        <p:spPr>
          <a:xfrm>
            <a:off x="3319075" y="202952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2" name="Shape 1206"/>
          <p:cNvSpPr/>
          <p:nvPr/>
        </p:nvSpPr>
        <p:spPr>
          <a:xfrm>
            <a:off x="3871946" y="2601453"/>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3" name="Shape 1207"/>
          <p:cNvSpPr/>
          <p:nvPr/>
        </p:nvSpPr>
        <p:spPr>
          <a:xfrm>
            <a:off x="2577825" y="1570391"/>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4" name="Shape 1208"/>
          <p:cNvSpPr/>
          <p:nvPr/>
        </p:nvSpPr>
        <p:spPr>
          <a:xfrm>
            <a:off x="2603225" y="28342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433FF"/>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5" name="Shape 1209"/>
          <p:cNvSpPr/>
          <p:nvPr/>
        </p:nvSpPr>
        <p:spPr>
          <a:xfrm>
            <a:off x="5151261" y="2863110"/>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6" name="Shape 1210"/>
          <p:cNvSpPr/>
          <p:nvPr/>
        </p:nvSpPr>
        <p:spPr>
          <a:xfrm>
            <a:off x="4777082" y="2219194"/>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7" name="Shape 1211"/>
          <p:cNvSpPr/>
          <p:nvPr/>
        </p:nvSpPr>
        <p:spPr>
          <a:xfrm>
            <a:off x="6340409" y="2602988"/>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8" name="Shape 1212"/>
          <p:cNvSpPr/>
          <p:nvPr/>
        </p:nvSpPr>
        <p:spPr>
          <a:xfrm>
            <a:off x="5868218" y="2064146"/>
            <a:ext cx="303840" cy="2877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defTabSz="457200"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69" name="Shape 1125"/>
          <p:cNvSpPr/>
          <p:nvPr/>
        </p:nvSpPr>
        <p:spPr>
          <a:xfrm>
            <a:off x="4782017" y="4038323"/>
            <a:ext cx="1739380" cy="2769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defTabSz="457200" fontAlgn="auto">
              <a:spcBef>
                <a:spcPts val="0"/>
              </a:spcBef>
              <a:spcAft>
                <a:spcPts val="0"/>
              </a:spcAft>
            </a:pPr>
            <a:r>
              <a:rPr sz="1800" b="0" kern="0" dirty="0">
                <a:solidFill>
                  <a:sysClr val="windowText" lastClr="000000"/>
                </a:solidFill>
                <a:latin typeface="Arial"/>
                <a:ea typeface="Arial"/>
                <a:cs typeface="Arial"/>
                <a:sym typeface="Arial"/>
              </a:rPr>
              <a:t>degree of </a:t>
            </a:r>
            <a:r>
              <a:rPr lang="en-US" sz="1800" b="0" kern="0" dirty="0" smtClean="0">
                <a:solidFill>
                  <a:sysClr val="windowText" lastClr="000000"/>
                </a:solidFill>
                <a:latin typeface="Arial"/>
                <a:ea typeface="Arial"/>
                <a:cs typeface="Arial"/>
                <a:sym typeface="Arial"/>
              </a:rPr>
              <a:t>node i</a:t>
            </a:r>
            <a:endParaRPr sz="1800" b="0" kern="0" dirty="0">
              <a:solidFill>
                <a:sysClr val="windowText" lastClr="000000"/>
              </a:solidFill>
              <a:latin typeface="Arial"/>
              <a:ea typeface="Arial"/>
              <a:cs typeface="Arial"/>
              <a:sym typeface="Arial"/>
            </a:endParaRPr>
          </a:p>
        </p:txBody>
      </p:sp>
      <p:sp>
        <p:nvSpPr>
          <p:cNvPr id="70" name="Shape 1126"/>
          <p:cNvSpPr/>
          <p:nvPr/>
        </p:nvSpPr>
        <p:spPr>
          <a:xfrm flipH="1">
            <a:off x="5349012" y="4310480"/>
            <a:ext cx="147834" cy="527017"/>
          </a:xfrm>
          <a:prstGeom prst="line">
            <a:avLst/>
          </a:prstGeom>
          <a:ln w="28575">
            <a:solidFill/>
            <a:tailEnd type="triangle"/>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Tree>
    <p:extLst>
      <p:ext uri="{BB962C8B-B14F-4D97-AF65-F5344CB8AC3E}">
        <p14:creationId xmlns:p14="http://schemas.microsoft.com/office/powerpoint/2010/main" val="281693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310" name="TextBox 309"/>
          <p:cNvSpPr txBox="1"/>
          <p:nvPr/>
        </p:nvSpPr>
        <p:spPr>
          <a:xfrm>
            <a:off x="2237346" y="1550297"/>
            <a:ext cx="6819728" cy="338554"/>
          </a:xfrm>
          <a:prstGeom prst="rect">
            <a:avLst/>
          </a:prstGeom>
          <a:noFill/>
        </p:spPr>
        <p:txBody>
          <a:bodyPr wrap="none" rtlCol="0">
            <a:spAutoFit/>
          </a:bodyPr>
          <a:lstStyle/>
          <a:p>
            <a:pPr defTabSz="457200" fontAlgn="auto">
              <a:spcBef>
                <a:spcPts val="0"/>
              </a:spcBef>
              <a:spcAft>
                <a:spcPts val="0"/>
              </a:spcAft>
            </a:pPr>
            <a:r>
              <a:rPr lang="en-US" sz="1600" b="0" dirty="0" smtClean="0">
                <a:solidFill>
                  <a:prstClr val="black"/>
                </a:solidFill>
                <a:latin typeface="Calibri"/>
              </a:rPr>
              <a:t>Every node </a:t>
            </a:r>
            <a:r>
              <a:rPr lang="en-US" sz="1600" b="0" dirty="0" err="1" smtClean="0">
                <a:solidFill>
                  <a:prstClr val="black"/>
                </a:solidFill>
                <a:latin typeface="Calibri"/>
              </a:rPr>
              <a:t>i</a:t>
            </a:r>
            <a:r>
              <a:rPr lang="en-US" sz="1600" b="0" dirty="0" smtClean="0">
                <a:solidFill>
                  <a:prstClr val="black"/>
                </a:solidFill>
                <a:latin typeface="Calibri"/>
              </a:rPr>
              <a:t> is assigned with a spin value </a:t>
            </a:r>
            <a:r>
              <a:rPr lang="en-US" sz="1600" b="0" dirty="0" err="1" smtClean="0">
                <a:solidFill>
                  <a:prstClr val="black"/>
                </a:solidFill>
                <a:latin typeface="Calibri"/>
              </a:rPr>
              <a:t>σ</a:t>
            </a:r>
            <a:r>
              <a:rPr lang="en-US" sz="1600" b="0" baseline="-25000" dirty="0" err="1" smtClean="0">
                <a:solidFill>
                  <a:prstClr val="black"/>
                </a:solidFill>
                <a:latin typeface="Calibri"/>
              </a:rPr>
              <a:t>i</a:t>
            </a:r>
            <a:r>
              <a:rPr lang="en-US" sz="1600" b="0" dirty="0" smtClean="0">
                <a:solidFill>
                  <a:prstClr val="black"/>
                </a:solidFill>
                <a:latin typeface="Calibri"/>
              </a:rPr>
              <a:t> (labels of modules: 1,2,…q). </a:t>
            </a: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1</a:t>
              </a:r>
              <a:endParaRPr lang="en-US" sz="1400" b="0" dirty="0">
                <a:solidFill>
                  <a:prstClr val="black"/>
                </a:solidFill>
                <a:latin typeface="Calibri"/>
              </a:endParaRP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3</a:t>
              </a:r>
              <a:endParaRPr lang="en-US" sz="1400" b="0" dirty="0">
                <a:solidFill>
                  <a:prstClr val="black"/>
                </a:solidFill>
                <a:latin typeface="Calibri"/>
              </a:endParaRP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7923209" y="3312505"/>
            <a:ext cx="1220792" cy="1323439"/>
          </a:xfrm>
          <a:prstGeom prst="rect">
            <a:avLst/>
          </a:prstGeom>
        </p:spPr>
        <p:txBody>
          <a:bodyPr wrap="square">
            <a:spAutoFit/>
          </a:bodyPr>
          <a:lstStyle/>
          <a:p>
            <a:pPr defTabSz="457200" fontAlgn="auto">
              <a:spcBef>
                <a:spcPts val="0"/>
              </a:spcBef>
              <a:spcAft>
                <a:spcPts val="0"/>
              </a:spcAft>
            </a:pPr>
            <a:r>
              <a:rPr lang="en-US" sz="1600" b="0" dirty="0" smtClean="0">
                <a:solidFill>
                  <a:srgbClr val="FF0000"/>
                </a:solidFill>
                <a:latin typeface="Calibri"/>
              </a:rPr>
              <a:t>reward an orthologous pair </a:t>
            </a:r>
          </a:p>
          <a:p>
            <a:pPr defTabSz="457200" fontAlgn="auto">
              <a:spcBef>
                <a:spcPts val="0"/>
              </a:spcBef>
              <a:spcAft>
                <a:spcPts val="0"/>
              </a:spcAft>
            </a:pPr>
            <a:r>
              <a:rPr lang="en-US" sz="1600" b="0" dirty="0" smtClean="0">
                <a:solidFill>
                  <a:srgbClr val="FF0000"/>
                </a:solidFill>
                <a:latin typeface="Calibri"/>
              </a:rPr>
              <a:t>with the same value</a:t>
            </a:r>
            <a:endParaRPr lang="en-US" sz="1600" b="0" dirty="0">
              <a:solidFill>
                <a:srgbClr val="FF0000"/>
              </a:solidFill>
              <a:latin typeface="Calibri"/>
            </a:endParaRPr>
          </a:p>
        </p:txBody>
      </p:sp>
      <p:graphicFrame>
        <p:nvGraphicFramePr>
          <p:cNvPr id="96" name="Content Placeholder 3"/>
          <p:cNvGraphicFramePr>
            <a:graphicFrameLocks noChangeAspect="1"/>
          </p:cNvGraphicFramePr>
          <p:nvPr>
            <p:extLst>
              <p:ext uri="{D42A27DB-BD31-4B8C-83A1-F6EECF244321}">
                <p14:modId xmlns:p14="http://schemas.microsoft.com/office/powerpoint/2010/main" val="2580915661"/>
              </p:ext>
            </p:extLst>
          </p:nvPr>
        </p:nvGraphicFramePr>
        <p:xfrm>
          <a:off x="316723" y="4904769"/>
          <a:ext cx="8242300" cy="839787"/>
        </p:xfrm>
        <a:graphic>
          <a:graphicData uri="http://schemas.openxmlformats.org/presentationml/2006/ole">
            <mc:AlternateContent xmlns:mc="http://schemas.openxmlformats.org/markup-compatibility/2006">
              <mc:Choice xmlns:v="urn:schemas-microsoft-com:vml" Requires="v">
                <p:oleObj spid="_x0000_s273514" name="Equation" r:id="rId4" imgW="3987800" imgH="406400" progId="Equation.3">
                  <p:embed/>
                </p:oleObj>
              </mc:Choice>
              <mc:Fallback>
                <p:oleObj name="Equation" r:id="rId4" imgW="3987800" imgH="406400" progId="Equation.3">
                  <p:embed/>
                  <p:pic>
                    <p:nvPicPr>
                      <p:cNvPr id="0" name=""/>
                      <p:cNvPicPr/>
                      <p:nvPr/>
                    </p:nvPicPr>
                    <p:blipFill>
                      <a:blip r:embed="rId5"/>
                      <a:stretch>
                        <a:fillRect/>
                      </a:stretch>
                    </p:blipFill>
                    <p:spPr>
                      <a:xfrm>
                        <a:off x="316723" y="4904769"/>
                        <a:ext cx="8242300" cy="839787"/>
                      </a:xfrm>
                      <a:prstGeom prst="rect">
                        <a:avLst/>
                      </a:prstGeom>
                    </p:spPr>
                  </p:pic>
                </p:oleObj>
              </mc:Fallback>
            </mc:AlternateContent>
          </a:graphicData>
        </a:graphic>
      </p:graphicFrame>
      <p:cxnSp>
        <p:nvCxnSpPr>
          <p:cNvPr id="98" name="Straight Arrow Connector 97"/>
          <p:cNvCxnSpPr/>
          <p:nvPr/>
        </p:nvCxnSpPr>
        <p:spPr>
          <a:xfrm flipH="1" flipV="1">
            <a:off x="1699435" y="5566756"/>
            <a:ext cx="446574"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03" name="Rectangle 102"/>
          <p:cNvSpPr/>
          <p:nvPr/>
        </p:nvSpPr>
        <p:spPr>
          <a:xfrm>
            <a:off x="2146009" y="5731856"/>
            <a:ext cx="4572000" cy="584776"/>
          </a:xfrm>
          <a:prstGeom prst="rect">
            <a:avLst/>
          </a:prstGeom>
        </p:spPr>
        <p:txBody>
          <a:bodyPr>
            <a:spAutoFit/>
          </a:bodyPr>
          <a:lstStyle/>
          <a:p>
            <a:pPr defTabSz="457200" fontAlgn="auto">
              <a:spcBef>
                <a:spcPts val="0"/>
              </a:spcBef>
              <a:spcAft>
                <a:spcPts val="0"/>
              </a:spcAft>
            </a:pPr>
            <a:r>
              <a:rPr lang="en-US" sz="1600" b="0" dirty="0" smtClean="0">
                <a:solidFill>
                  <a:srgbClr val="FF0000"/>
                </a:solidFill>
                <a:latin typeface="Calibri"/>
              </a:rPr>
              <a:t>reward </a:t>
            </a:r>
            <a:r>
              <a:rPr lang="en-US" sz="1600" b="0" dirty="0">
                <a:solidFill>
                  <a:srgbClr val="FF0000"/>
                </a:solidFill>
                <a:latin typeface="Calibri"/>
              </a:rPr>
              <a:t>a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a:t>
            </a:r>
            <a:r>
              <a:rPr lang="en-US" sz="1600" b="0" dirty="0" smtClean="0">
                <a:solidFill>
                  <a:srgbClr val="FF0000"/>
                </a:solidFill>
                <a:latin typeface="Calibri"/>
              </a:rPr>
              <a:t>value</a:t>
            </a:r>
            <a:endParaRPr lang="en-US" sz="1600" b="0" dirty="0">
              <a:solidFill>
                <a:srgbClr val="FF0000"/>
              </a:solidFill>
              <a:latin typeface="Calibri"/>
            </a:endParaRPr>
          </a:p>
        </p:txBody>
      </p:sp>
      <p:sp>
        <p:nvSpPr>
          <p:cNvPr id="104" name="Rectangle 103"/>
          <p:cNvSpPr/>
          <p:nvPr/>
        </p:nvSpPr>
        <p:spPr>
          <a:xfrm>
            <a:off x="4718178" y="5731856"/>
            <a:ext cx="2754957" cy="584776"/>
          </a:xfrm>
          <a:prstGeom prst="rect">
            <a:avLst/>
          </a:prstGeom>
        </p:spPr>
        <p:txBody>
          <a:bodyPr wrap="square">
            <a:spAutoFit/>
          </a:bodyPr>
          <a:lstStyle/>
          <a:p>
            <a:pPr defTabSz="457200" fontAlgn="auto">
              <a:spcBef>
                <a:spcPts val="0"/>
              </a:spcBef>
              <a:spcAft>
                <a:spcPts val="0"/>
              </a:spcAft>
            </a:pPr>
            <a:r>
              <a:rPr lang="en-US" sz="1600" b="0" dirty="0">
                <a:solidFill>
                  <a:srgbClr val="FF0000"/>
                </a:solidFill>
                <a:latin typeface="Calibri"/>
              </a:rPr>
              <a:t>punish a non co-expressed </a:t>
            </a:r>
            <a:endParaRPr lang="en-US" sz="1600" b="0" dirty="0" smtClean="0">
              <a:solidFill>
                <a:srgbClr val="FF0000"/>
              </a:solidFill>
              <a:latin typeface="Calibri"/>
            </a:endParaRPr>
          </a:p>
          <a:p>
            <a:pPr defTabSz="457200" fontAlgn="auto">
              <a:spcBef>
                <a:spcPts val="0"/>
              </a:spcBef>
              <a:spcAft>
                <a:spcPts val="0"/>
              </a:spcAft>
            </a:pPr>
            <a:r>
              <a:rPr lang="en-US" sz="1600" b="0" dirty="0" smtClean="0">
                <a:solidFill>
                  <a:srgbClr val="FF0000"/>
                </a:solidFill>
                <a:latin typeface="Calibri"/>
              </a:rPr>
              <a:t>pair </a:t>
            </a:r>
            <a:r>
              <a:rPr lang="en-US" sz="1600" b="0" dirty="0">
                <a:solidFill>
                  <a:srgbClr val="FF0000"/>
                </a:solidFill>
                <a:latin typeface="Calibri"/>
              </a:rPr>
              <a:t>with the same value</a:t>
            </a:r>
          </a:p>
        </p:txBody>
      </p:sp>
      <p:cxnSp>
        <p:nvCxnSpPr>
          <p:cNvPr id="106" name="Straight Arrow Connector 105"/>
          <p:cNvCxnSpPr/>
          <p:nvPr/>
        </p:nvCxnSpPr>
        <p:spPr>
          <a:xfrm flipH="1" flipV="1">
            <a:off x="2737887" y="5477856"/>
            <a:ext cx="1980291" cy="389384"/>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91" idx="2"/>
          </p:cNvCxnSpPr>
          <p:nvPr/>
        </p:nvCxnSpPr>
        <p:spPr>
          <a:xfrm flipH="1">
            <a:off x="8260366" y="4635944"/>
            <a:ext cx="273239" cy="511068"/>
          </a:xfrm>
          <a:prstGeom prst="straightConnector1">
            <a:avLst/>
          </a:prstGeom>
          <a:ln>
            <a:solidFill>
              <a:srgbClr val="E713FF"/>
            </a:solidFill>
            <a:tailEnd type="arrow"/>
          </a:ln>
        </p:spPr>
        <p:style>
          <a:lnRef idx="2">
            <a:schemeClr val="accent1"/>
          </a:lnRef>
          <a:fillRef idx="0">
            <a:schemeClr val="accent1"/>
          </a:fillRef>
          <a:effectRef idx="1">
            <a:schemeClr val="accent1"/>
          </a:effectRef>
          <a:fontRef idx="minor">
            <a:schemeClr val="tx1"/>
          </a:fontRef>
        </p:style>
      </p:cxnSp>
      <p:sp>
        <p:nvSpPr>
          <p:cNvPr id="111" name="Rectangle 110"/>
          <p:cNvSpPr/>
          <p:nvPr/>
        </p:nvSpPr>
        <p:spPr>
          <a:xfrm>
            <a:off x="6957235" y="4880043"/>
            <a:ext cx="1823063" cy="839113"/>
          </a:xfrm>
          <a:prstGeom prst="rect">
            <a:avLst/>
          </a:prstGeom>
          <a:noFill/>
          <a:ln w="38100" cmpd="sng">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873934" y="4892743"/>
            <a:ext cx="5676901" cy="839113"/>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3" name="TextBox 2"/>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
        <p:nvSpPr>
          <p:cNvPr id="12" name="TextBox 11"/>
          <p:cNvSpPr txBox="1"/>
          <p:nvPr/>
        </p:nvSpPr>
        <p:spPr>
          <a:xfrm>
            <a:off x="134864" y="6367479"/>
            <a:ext cx="8889726" cy="307777"/>
          </a:xfrm>
          <a:prstGeom prst="rect">
            <a:avLst/>
          </a:prstGeom>
          <a:noFill/>
        </p:spPr>
        <p:txBody>
          <a:bodyPr wrap="square" rtlCol="0">
            <a:spAutoFit/>
          </a:bodyPr>
          <a:lstStyle/>
          <a:p>
            <a:r>
              <a:rPr lang="en-US" sz="1400" b="0" dirty="0" smtClean="0"/>
              <a:t>Favorableness =   "Modularity" in species A    +       "</a:t>
            </a:r>
            <a:r>
              <a:rPr lang="en-US" sz="1400" b="0" dirty="0"/>
              <a:t>Modularity" in species </a:t>
            </a:r>
            <a:r>
              <a:rPr lang="en-US" sz="1400" b="0" dirty="0" smtClean="0"/>
              <a:t>B            + consistency </a:t>
            </a:r>
            <a:r>
              <a:rPr lang="en-US" sz="1400" b="0" dirty="0" err="1" smtClean="0"/>
              <a:t>betw</a:t>
            </a:r>
            <a:r>
              <a:rPr lang="en-US" sz="1400" b="0" dirty="0" smtClean="0"/>
              <a:t>. A &amp; B</a:t>
            </a:r>
            <a:endParaRPr lang="en-US" sz="1400" b="0" dirty="0"/>
          </a:p>
        </p:txBody>
      </p:sp>
    </p:spTree>
    <p:extLst>
      <p:ext uri="{BB962C8B-B14F-4D97-AF65-F5344CB8AC3E}">
        <p14:creationId xmlns:p14="http://schemas.microsoft.com/office/powerpoint/2010/main" val="31104854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toy example [</a:t>
            </a:r>
            <a:r>
              <a:rPr lang="en-US" dirty="0" err="1" smtClean="0"/>
              <a:t>orthoclust</a:t>
            </a:r>
            <a:r>
              <a:rPr lang="en-US" dirty="0" smtClean="0"/>
              <a:t>]</a:t>
            </a:r>
            <a:endParaRPr lang="en-US" dirty="0"/>
          </a:p>
        </p:txBody>
      </p:sp>
      <p:sp>
        <p:nvSpPr>
          <p:cNvPr id="4" name="Slide Number Placeholder 3"/>
          <p:cNvSpPr>
            <a:spLocks noGrp="1"/>
          </p:cNvSpPr>
          <p:nvPr>
            <p:ph type="sldNum" sz="quarter" idx="12"/>
          </p:nvPr>
        </p:nvSpPr>
        <p:spPr/>
        <p:txBody>
          <a:bodyPr/>
          <a:lstStyle/>
          <a:p>
            <a:fld id="{BA9B540C-44DA-4F69-89C9-7C84606640D3}" type="slidenum">
              <a:rPr lang="en-US" smtClean="0">
                <a:solidFill>
                  <a:prstClr val="black">
                    <a:tint val="75000"/>
                  </a:prstClr>
                </a:solidFill>
                <a:latin typeface="Calibri"/>
              </a:rPr>
              <a:pPr/>
              <a:t>24</a:t>
            </a:fld>
            <a:endParaRPr lang="en-US">
              <a:solidFill>
                <a:prstClr val="black">
                  <a:tint val="75000"/>
                </a:prstClr>
              </a:solidFill>
              <a:latin typeface="Calibri"/>
            </a:endParaRPr>
          </a:p>
        </p:txBody>
      </p:sp>
      <p:grpSp>
        <p:nvGrpSpPr>
          <p:cNvPr id="7" name="Group 6"/>
          <p:cNvGrpSpPr/>
          <p:nvPr/>
        </p:nvGrpSpPr>
        <p:grpSpPr>
          <a:xfrm>
            <a:off x="962557" y="2180472"/>
            <a:ext cx="332413" cy="307777"/>
            <a:chOff x="664163" y="1815126"/>
            <a:chExt cx="332413" cy="307777"/>
          </a:xfrm>
        </p:grpSpPr>
        <p:sp>
          <p:nvSpPr>
            <p:cNvPr id="5" name="Oval 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 name="TextBox 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8" name="Group 7"/>
          <p:cNvGrpSpPr/>
          <p:nvPr/>
        </p:nvGrpSpPr>
        <p:grpSpPr>
          <a:xfrm>
            <a:off x="1315181" y="1522983"/>
            <a:ext cx="332413" cy="307777"/>
            <a:chOff x="664163" y="1815126"/>
            <a:chExt cx="332413" cy="307777"/>
          </a:xfrm>
        </p:grpSpPr>
        <p:sp>
          <p:nvSpPr>
            <p:cNvPr id="9" name="Oval 8"/>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 name="TextBox 9"/>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4" name="Group 13"/>
          <p:cNvGrpSpPr/>
          <p:nvPr/>
        </p:nvGrpSpPr>
        <p:grpSpPr>
          <a:xfrm>
            <a:off x="1340581" y="2843783"/>
            <a:ext cx="332413" cy="307777"/>
            <a:chOff x="664163" y="1815126"/>
            <a:chExt cx="332413" cy="307777"/>
          </a:xfrm>
        </p:grpSpPr>
        <p:sp>
          <p:nvSpPr>
            <p:cNvPr id="15" name="Oval 1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6" name="TextBox 1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2</a:t>
              </a:r>
            </a:p>
          </p:txBody>
        </p:sp>
      </p:grpSp>
      <p:grpSp>
        <p:nvGrpSpPr>
          <p:cNvPr id="17" name="Group 16"/>
          <p:cNvGrpSpPr/>
          <p:nvPr/>
        </p:nvGrpSpPr>
        <p:grpSpPr>
          <a:xfrm>
            <a:off x="2612867" y="2583315"/>
            <a:ext cx="332413" cy="307777"/>
            <a:chOff x="664163" y="1815126"/>
            <a:chExt cx="332413" cy="307777"/>
          </a:xfrm>
        </p:grpSpPr>
        <p:sp>
          <p:nvSpPr>
            <p:cNvPr id="18" name="Oval 1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9" name="TextBox 1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grpSp>
        <p:nvGrpSpPr>
          <p:cNvPr id="20" name="Group 19"/>
          <p:cNvGrpSpPr/>
          <p:nvPr/>
        </p:nvGrpSpPr>
        <p:grpSpPr>
          <a:xfrm>
            <a:off x="2056970" y="2037259"/>
            <a:ext cx="332413" cy="307777"/>
            <a:chOff x="664163" y="1815126"/>
            <a:chExt cx="332413" cy="307777"/>
          </a:xfrm>
        </p:grpSpPr>
        <p:sp>
          <p:nvSpPr>
            <p:cNvPr id="21" name="Oval 20"/>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TextBox 21"/>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2</a:t>
              </a:r>
              <a:endParaRPr lang="en-US" sz="1400" b="0" dirty="0">
                <a:solidFill>
                  <a:prstClr val="black"/>
                </a:solidFill>
                <a:latin typeface="Calibri"/>
              </a:endParaRPr>
            </a:p>
          </p:txBody>
        </p:sp>
      </p:grpSp>
      <p:cxnSp>
        <p:nvCxnSpPr>
          <p:cNvPr id="24" name="Straight Connector 23"/>
          <p:cNvCxnSpPr>
            <a:stCxn id="6" idx="3"/>
            <a:endCxn id="21" idx="2"/>
          </p:cNvCxnSpPr>
          <p:nvPr/>
        </p:nvCxnSpPr>
        <p:spPr>
          <a:xfrm flipV="1">
            <a:off x="1282270"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1" idx="5"/>
            <a:endCxn id="18" idx="1"/>
          </p:cNvCxnSpPr>
          <p:nvPr/>
        </p:nvCxnSpPr>
        <p:spPr>
          <a:xfrm>
            <a:off x="2340702"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 idx="5"/>
          </p:cNvCxnSpPr>
          <p:nvPr/>
        </p:nvCxnSpPr>
        <p:spPr>
          <a:xfrm>
            <a:off x="1598913" y="1787251"/>
            <a:ext cx="552423" cy="26718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5" idx="1"/>
          </p:cNvCxnSpPr>
          <p:nvPr/>
        </p:nvCxnSpPr>
        <p:spPr>
          <a:xfrm flipH="1" flipV="1">
            <a:off x="1197020"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18" idx="2"/>
          </p:cNvCxnSpPr>
          <p:nvPr/>
        </p:nvCxnSpPr>
        <p:spPr>
          <a:xfrm flipH="1" flipV="1">
            <a:off x="1258612"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1206208" y="1793999"/>
            <a:ext cx="199265" cy="40248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15" idx="7"/>
          </p:cNvCxnSpPr>
          <p:nvPr/>
        </p:nvCxnSpPr>
        <p:spPr>
          <a:xfrm flipV="1">
            <a:off x="1624313"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43" name="Group 42"/>
          <p:cNvGrpSpPr/>
          <p:nvPr/>
        </p:nvGrpSpPr>
        <p:grpSpPr>
          <a:xfrm>
            <a:off x="3526372" y="2180472"/>
            <a:ext cx="332413" cy="307777"/>
            <a:chOff x="664163" y="1815126"/>
            <a:chExt cx="332413" cy="307777"/>
          </a:xfrm>
        </p:grpSpPr>
        <p:sp>
          <p:nvSpPr>
            <p:cNvPr id="44" name="Oval 4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5" name="TextBox 4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46" name="Group 45"/>
          <p:cNvGrpSpPr/>
          <p:nvPr/>
        </p:nvGrpSpPr>
        <p:grpSpPr>
          <a:xfrm>
            <a:off x="7394832" y="4261691"/>
            <a:ext cx="332413" cy="307777"/>
            <a:chOff x="664163" y="1815126"/>
            <a:chExt cx="332413" cy="307777"/>
          </a:xfrm>
        </p:grpSpPr>
        <p:sp>
          <p:nvSpPr>
            <p:cNvPr id="47" name="Oval 46"/>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48" name="TextBox 47"/>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49" name="Group 48"/>
          <p:cNvGrpSpPr/>
          <p:nvPr/>
        </p:nvGrpSpPr>
        <p:grpSpPr>
          <a:xfrm>
            <a:off x="3904396" y="2843783"/>
            <a:ext cx="332413" cy="307777"/>
            <a:chOff x="664163" y="1815126"/>
            <a:chExt cx="332413" cy="307777"/>
          </a:xfrm>
        </p:grpSpPr>
        <p:sp>
          <p:nvSpPr>
            <p:cNvPr id="50" name="Oval 4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1" name="TextBox 5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2" name="Group 51"/>
          <p:cNvGrpSpPr/>
          <p:nvPr/>
        </p:nvGrpSpPr>
        <p:grpSpPr>
          <a:xfrm>
            <a:off x="5176682" y="2583315"/>
            <a:ext cx="332413" cy="307777"/>
            <a:chOff x="664163" y="1815126"/>
            <a:chExt cx="332413" cy="307777"/>
          </a:xfrm>
        </p:grpSpPr>
        <p:sp>
          <p:nvSpPr>
            <p:cNvPr id="53" name="Oval 52"/>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4" name="TextBox 53"/>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55" name="Group 54"/>
          <p:cNvGrpSpPr/>
          <p:nvPr/>
        </p:nvGrpSpPr>
        <p:grpSpPr>
          <a:xfrm>
            <a:off x="4620785" y="2037259"/>
            <a:ext cx="332413" cy="307777"/>
            <a:chOff x="664163" y="1815126"/>
            <a:chExt cx="332413" cy="307777"/>
          </a:xfrm>
        </p:grpSpPr>
        <p:sp>
          <p:nvSpPr>
            <p:cNvPr id="56" name="Oval 5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57" name="TextBox 5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cxnSp>
        <p:nvCxnSpPr>
          <p:cNvPr id="58" name="Straight Connector 57"/>
          <p:cNvCxnSpPr>
            <a:stCxn id="45" idx="3"/>
            <a:endCxn id="56" idx="2"/>
          </p:cNvCxnSpPr>
          <p:nvPr/>
        </p:nvCxnSpPr>
        <p:spPr>
          <a:xfrm flipV="1">
            <a:off x="3846085" y="2196486"/>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6" idx="5"/>
            <a:endCxn id="53" idx="1"/>
          </p:cNvCxnSpPr>
          <p:nvPr/>
        </p:nvCxnSpPr>
        <p:spPr>
          <a:xfrm>
            <a:off x="4904517" y="2301527"/>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0" idx="1"/>
          </p:cNvCxnSpPr>
          <p:nvPr/>
        </p:nvCxnSpPr>
        <p:spPr>
          <a:xfrm flipH="1" flipV="1">
            <a:off x="3760835" y="2488250"/>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2"/>
          </p:cNvCxnSpPr>
          <p:nvPr/>
        </p:nvCxnSpPr>
        <p:spPr>
          <a:xfrm flipH="1" flipV="1">
            <a:off x="3822427" y="2432404"/>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53" idx="3"/>
          </p:cNvCxnSpPr>
          <p:nvPr/>
        </p:nvCxnSpPr>
        <p:spPr>
          <a:xfrm flipH="1">
            <a:off x="4239716" y="2847583"/>
            <a:ext cx="985647" cy="15893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50" idx="7"/>
          </p:cNvCxnSpPr>
          <p:nvPr/>
        </p:nvCxnSpPr>
        <p:spPr>
          <a:xfrm flipV="1">
            <a:off x="4188128" y="2317653"/>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65" name="Group 64"/>
          <p:cNvGrpSpPr/>
          <p:nvPr/>
        </p:nvGrpSpPr>
        <p:grpSpPr>
          <a:xfrm>
            <a:off x="3677187" y="3665837"/>
            <a:ext cx="332413" cy="307777"/>
            <a:chOff x="664163" y="1815126"/>
            <a:chExt cx="332413" cy="307777"/>
          </a:xfrm>
        </p:grpSpPr>
        <p:sp>
          <p:nvSpPr>
            <p:cNvPr id="66" name="Oval 65"/>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67" name="TextBox 66"/>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1" name="Group 70"/>
          <p:cNvGrpSpPr/>
          <p:nvPr/>
        </p:nvGrpSpPr>
        <p:grpSpPr>
          <a:xfrm>
            <a:off x="4055211" y="4379948"/>
            <a:ext cx="332413" cy="307777"/>
            <a:chOff x="664163" y="1815126"/>
            <a:chExt cx="332413" cy="307777"/>
          </a:xfrm>
        </p:grpSpPr>
        <p:sp>
          <p:nvSpPr>
            <p:cNvPr id="72" name="Oval 71"/>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TextBox 72"/>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4" name="Group 73"/>
          <p:cNvGrpSpPr/>
          <p:nvPr/>
        </p:nvGrpSpPr>
        <p:grpSpPr>
          <a:xfrm>
            <a:off x="5327497" y="4068680"/>
            <a:ext cx="332413" cy="307777"/>
            <a:chOff x="664163" y="1815126"/>
            <a:chExt cx="332413" cy="307777"/>
          </a:xfrm>
        </p:grpSpPr>
        <p:sp>
          <p:nvSpPr>
            <p:cNvPr id="75" name="Oval 74"/>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6" name="TextBox 75"/>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4</a:t>
              </a:r>
            </a:p>
          </p:txBody>
        </p:sp>
      </p:grpSp>
      <p:grpSp>
        <p:nvGrpSpPr>
          <p:cNvPr id="77" name="Group 76"/>
          <p:cNvGrpSpPr/>
          <p:nvPr/>
        </p:nvGrpSpPr>
        <p:grpSpPr>
          <a:xfrm>
            <a:off x="4771600" y="3522624"/>
            <a:ext cx="332413" cy="307777"/>
            <a:chOff x="664163" y="1815126"/>
            <a:chExt cx="332413" cy="307777"/>
          </a:xfrm>
        </p:grpSpPr>
        <p:sp>
          <p:nvSpPr>
            <p:cNvPr id="78" name="Oval 7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9" name="TextBox 7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4</a:t>
              </a:r>
              <a:endParaRPr lang="en-US" sz="1400" b="0" dirty="0">
                <a:solidFill>
                  <a:prstClr val="black"/>
                </a:solidFill>
                <a:latin typeface="Calibri"/>
              </a:endParaRPr>
            </a:p>
          </p:txBody>
        </p:sp>
      </p:grpSp>
      <p:cxnSp>
        <p:nvCxnSpPr>
          <p:cNvPr id="80" name="Straight Connector 79"/>
          <p:cNvCxnSpPr>
            <a:stCxn id="67" idx="3"/>
            <a:endCxn id="78" idx="2"/>
          </p:cNvCxnSpPr>
          <p:nvPr/>
        </p:nvCxnSpPr>
        <p:spPr>
          <a:xfrm flipV="1">
            <a:off x="3996900"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a:stCxn id="78" idx="5"/>
            <a:endCxn id="75" idx="1"/>
          </p:cNvCxnSpPr>
          <p:nvPr/>
        </p:nvCxnSpPr>
        <p:spPr>
          <a:xfrm>
            <a:off x="5055332" y="3786892"/>
            <a:ext cx="320846" cy="33597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H="1" flipV="1">
            <a:off x="3949750" y="39736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75" idx="2"/>
          </p:cNvCxnSpPr>
          <p:nvPr/>
        </p:nvCxnSpPr>
        <p:spPr>
          <a:xfrm flipH="1" flipV="1">
            <a:off x="3973242" y="3917769"/>
            <a:ext cx="1354255" cy="31013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4338943"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nvGrpSpPr>
          <p:cNvPr id="87" name="Group 86"/>
          <p:cNvGrpSpPr/>
          <p:nvPr/>
        </p:nvGrpSpPr>
        <p:grpSpPr>
          <a:xfrm>
            <a:off x="6241002" y="3665837"/>
            <a:ext cx="332413" cy="307777"/>
            <a:chOff x="664163" y="1815126"/>
            <a:chExt cx="332413" cy="307777"/>
          </a:xfrm>
        </p:grpSpPr>
        <p:sp>
          <p:nvSpPr>
            <p:cNvPr id="88" name="Oval 87"/>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9" name="TextBox 88"/>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3" name="Group 92"/>
          <p:cNvGrpSpPr/>
          <p:nvPr/>
        </p:nvGrpSpPr>
        <p:grpSpPr>
          <a:xfrm>
            <a:off x="6619026" y="4379948"/>
            <a:ext cx="332413" cy="307777"/>
            <a:chOff x="664163" y="1815126"/>
            <a:chExt cx="332413" cy="307777"/>
          </a:xfrm>
        </p:grpSpPr>
        <p:sp>
          <p:nvSpPr>
            <p:cNvPr id="94" name="Oval 93"/>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5" name="TextBox 94"/>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grpSp>
        <p:nvGrpSpPr>
          <p:cNvPr id="99" name="Group 98"/>
          <p:cNvGrpSpPr/>
          <p:nvPr/>
        </p:nvGrpSpPr>
        <p:grpSpPr>
          <a:xfrm>
            <a:off x="7335415" y="3522624"/>
            <a:ext cx="332413" cy="307777"/>
            <a:chOff x="664163" y="1815126"/>
            <a:chExt cx="332413" cy="307777"/>
          </a:xfrm>
        </p:grpSpPr>
        <p:sp>
          <p:nvSpPr>
            <p:cNvPr id="100" name="Oval 99"/>
            <p:cNvSpPr/>
            <p:nvPr/>
          </p:nvSpPr>
          <p:spPr>
            <a:xfrm>
              <a:off x="664163" y="1825802"/>
              <a:ext cx="332413" cy="29710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1" name="TextBox 100"/>
            <p:cNvSpPr txBox="1"/>
            <p:nvPr/>
          </p:nvSpPr>
          <p:spPr>
            <a:xfrm>
              <a:off x="699361" y="1815126"/>
              <a:ext cx="284515" cy="307777"/>
            </a:xfrm>
            <a:prstGeom prst="rect">
              <a:avLst/>
            </a:prstGeom>
            <a:noFill/>
          </p:spPr>
          <p:txBody>
            <a:bodyPr wrap="none" rtlCol="0">
              <a:spAutoFit/>
            </a:bodyPr>
            <a:lstStyle/>
            <a:p>
              <a:pPr defTabSz="457200" fontAlgn="auto">
                <a:spcBef>
                  <a:spcPts val="0"/>
                </a:spcBef>
                <a:spcAft>
                  <a:spcPts val="0"/>
                </a:spcAft>
              </a:pPr>
              <a:r>
                <a:rPr lang="en-US" sz="1400" b="0" dirty="0">
                  <a:solidFill>
                    <a:prstClr val="black"/>
                  </a:solidFill>
                  <a:latin typeface="Calibri"/>
                </a:rPr>
                <a:t>1</a:t>
              </a:r>
            </a:p>
          </p:txBody>
        </p:sp>
      </p:grpSp>
      <p:cxnSp>
        <p:nvCxnSpPr>
          <p:cNvPr id="102" name="Straight Connector 101"/>
          <p:cNvCxnSpPr>
            <a:stCxn id="89" idx="3"/>
            <a:endCxn id="100" idx="2"/>
          </p:cNvCxnSpPr>
          <p:nvPr/>
        </p:nvCxnSpPr>
        <p:spPr>
          <a:xfrm flipV="1">
            <a:off x="6560715" y="3681851"/>
            <a:ext cx="774700" cy="13787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flipV="1">
            <a:off x="6488165" y="3986315"/>
            <a:ext cx="192242" cy="409718"/>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a:stCxn id="88" idx="5"/>
            <a:endCxn id="47" idx="2"/>
          </p:cNvCxnSpPr>
          <p:nvPr/>
        </p:nvCxnSpPr>
        <p:spPr>
          <a:xfrm>
            <a:off x="6524734" y="3930105"/>
            <a:ext cx="870098" cy="490813"/>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V="1">
            <a:off x="6890058" y="3815718"/>
            <a:ext cx="492074" cy="580315"/>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a:stCxn id="44" idx="3"/>
            <a:endCxn id="18" idx="6"/>
          </p:cNvCxnSpPr>
          <p:nvPr/>
        </p:nvCxnSpPr>
        <p:spPr>
          <a:xfrm flipH="1">
            <a:off x="2945280" y="2444740"/>
            <a:ext cx="629773" cy="297802"/>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a:stCxn id="88" idx="2"/>
          </p:cNvCxnSpPr>
          <p:nvPr/>
        </p:nvCxnSpPr>
        <p:spPr>
          <a:xfrm flipH="1" flipV="1">
            <a:off x="5104014" y="3665383"/>
            <a:ext cx="1136988" cy="159681"/>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a:stCxn id="100" idx="4"/>
          </p:cNvCxnSpPr>
          <p:nvPr/>
        </p:nvCxnSpPr>
        <p:spPr>
          <a:xfrm>
            <a:off x="7501622" y="3830401"/>
            <a:ext cx="46717" cy="441966"/>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a:stCxn id="53" idx="4"/>
            <a:endCxn id="75" idx="0"/>
          </p:cNvCxnSpPr>
          <p:nvPr/>
        </p:nvCxnSpPr>
        <p:spPr>
          <a:xfrm>
            <a:off x="5342889" y="2891092"/>
            <a:ext cx="150815" cy="1188264"/>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4785150" y="2345036"/>
            <a:ext cx="119367" cy="120177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endCxn id="67" idx="0"/>
          </p:cNvCxnSpPr>
          <p:nvPr/>
        </p:nvCxnSpPr>
        <p:spPr>
          <a:xfrm>
            <a:off x="3707970" y="2488249"/>
            <a:ext cx="146673" cy="1177588"/>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V="1">
            <a:off x="420928" y="3281324"/>
            <a:ext cx="7975600" cy="24190"/>
          </a:xfrm>
          <a:prstGeom prst="line">
            <a:avLst/>
          </a:prstGeom>
          <a:ln>
            <a:solidFill>
              <a:srgbClr val="FF6600"/>
            </a:solidFill>
            <a:prstDash val="dash"/>
          </a:ln>
        </p:spPr>
        <p:style>
          <a:lnRef idx="2">
            <a:schemeClr val="accent1"/>
          </a:lnRef>
          <a:fillRef idx="0">
            <a:schemeClr val="accent1"/>
          </a:fillRef>
          <a:effectRef idx="1">
            <a:schemeClr val="accent1"/>
          </a:effectRef>
          <a:fontRef idx="minor">
            <a:schemeClr val="tx1"/>
          </a:fontRef>
        </p:style>
      </p:cxnSp>
      <p:sp>
        <p:nvSpPr>
          <p:cNvPr id="307" name="TextBox 306"/>
          <p:cNvSpPr txBox="1"/>
          <p:nvPr/>
        </p:nvSpPr>
        <p:spPr>
          <a:xfrm>
            <a:off x="0" y="2858428"/>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308" name="TextBox 307"/>
          <p:cNvSpPr txBox="1"/>
          <p:nvPr/>
        </p:nvSpPr>
        <p:spPr>
          <a:xfrm>
            <a:off x="12700" y="3366428"/>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90" name="Straight Connector 89"/>
          <p:cNvCxnSpPr/>
          <p:nvPr/>
        </p:nvCxnSpPr>
        <p:spPr>
          <a:xfrm>
            <a:off x="6890058" y="2344446"/>
            <a:ext cx="613804"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888705" y="2704149"/>
            <a:ext cx="659634" cy="0"/>
          </a:xfrm>
          <a:prstGeom prst="line">
            <a:avLst/>
          </a:prstGeom>
          <a:ln>
            <a:solidFill>
              <a:schemeClr val="accent4"/>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78928" y="2134380"/>
            <a:ext cx="1570337"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c</a:t>
            </a:r>
            <a:r>
              <a:rPr lang="en-US" sz="1800" b="0" dirty="0" smtClean="0">
                <a:solidFill>
                  <a:prstClr val="black"/>
                </a:solidFill>
                <a:latin typeface="Calibri"/>
              </a:rPr>
              <a:t>o-expressed</a:t>
            </a:r>
            <a:endParaRPr lang="en-US" sz="1800" b="0" dirty="0">
              <a:solidFill>
                <a:prstClr val="black"/>
              </a:solidFill>
              <a:latin typeface="Calibri"/>
            </a:endParaRPr>
          </a:p>
        </p:txBody>
      </p:sp>
      <p:sp>
        <p:nvSpPr>
          <p:cNvPr id="97" name="TextBox 96"/>
          <p:cNvSpPr txBox="1"/>
          <p:nvPr/>
        </p:nvSpPr>
        <p:spPr>
          <a:xfrm>
            <a:off x="7591628" y="2516412"/>
            <a:ext cx="1134257"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orthologs</a:t>
            </a:r>
            <a:endParaRPr lang="en-US" sz="1800" b="0" dirty="0">
              <a:solidFill>
                <a:prstClr val="black"/>
              </a:solidFill>
              <a:latin typeface="Calibri"/>
            </a:endParaRPr>
          </a:p>
        </p:txBody>
      </p:sp>
      <p:sp>
        <p:nvSpPr>
          <p:cNvPr id="91" name="Rectangle 90"/>
          <p:cNvSpPr/>
          <p:nvPr/>
        </p:nvSpPr>
        <p:spPr>
          <a:xfrm>
            <a:off x="850900"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3379209" y="138950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5918407" y="1365317"/>
            <a:ext cx="2400300" cy="3832013"/>
          </a:xfrm>
          <a:prstGeom prst="rect">
            <a:avLst/>
          </a:prstGeom>
          <a:noFill/>
          <a:ln w="38100"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03" name="TextBox 102"/>
          <p:cNvSpPr txBox="1"/>
          <p:nvPr/>
        </p:nvSpPr>
        <p:spPr>
          <a:xfrm>
            <a:off x="1095272" y="5359916"/>
            <a:ext cx="1993792"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A specific</a:t>
            </a:r>
            <a:endParaRPr lang="en-US" sz="1800" b="0" dirty="0">
              <a:solidFill>
                <a:prstClr val="black"/>
              </a:solidFill>
              <a:latin typeface="Calibri"/>
            </a:endParaRPr>
          </a:p>
        </p:txBody>
      </p:sp>
      <p:sp>
        <p:nvSpPr>
          <p:cNvPr id="104" name="TextBox 103"/>
          <p:cNvSpPr txBox="1"/>
          <p:nvPr/>
        </p:nvSpPr>
        <p:spPr>
          <a:xfrm>
            <a:off x="3455322" y="5359916"/>
            <a:ext cx="2527300" cy="369332"/>
          </a:xfrm>
          <a:prstGeom prst="rect">
            <a:avLst/>
          </a:prstGeom>
          <a:no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conserved modules</a:t>
            </a:r>
            <a:endParaRPr lang="en-US" sz="1800" b="0" dirty="0">
              <a:solidFill>
                <a:prstClr val="black"/>
              </a:solidFill>
              <a:latin typeface="Calibri"/>
            </a:endParaRPr>
          </a:p>
        </p:txBody>
      </p:sp>
      <p:sp>
        <p:nvSpPr>
          <p:cNvPr id="106" name="TextBox 105"/>
          <p:cNvSpPr txBox="1"/>
          <p:nvPr/>
        </p:nvSpPr>
        <p:spPr>
          <a:xfrm>
            <a:off x="6162974" y="5359916"/>
            <a:ext cx="2019265"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s</a:t>
            </a:r>
            <a:r>
              <a:rPr lang="en-US" sz="1800" b="0" dirty="0" smtClean="0">
                <a:solidFill>
                  <a:prstClr val="black"/>
                </a:solidFill>
                <a:latin typeface="Calibri"/>
              </a:rPr>
              <a:t>pecies B specific</a:t>
            </a:r>
            <a:endParaRPr lang="en-US" sz="1800" b="0" dirty="0">
              <a:solidFill>
                <a:prstClr val="black"/>
              </a:solidFill>
              <a:latin typeface="Calibri"/>
            </a:endParaRPr>
          </a:p>
        </p:txBody>
      </p:sp>
      <p:sp>
        <p:nvSpPr>
          <p:cNvPr id="110" name="TextBox 109"/>
          <p:cNvSpPr txBox="1"/>
          <p:nvPr/>
        </p:nvSpPr>
        <p:spPr>
          <a:xfrm>
            <a:off x="921405" y="5842000"/>
            <a:ext cx="7321426" cy="830997"/>
          </a:xfrm>
          <a:prstGeom prst="rect">
            <a:avLst/>
          </a:prstGeom>
          <a:noFill/>
        </p:spPr>
        <p:txBody>
          <a:bodyPr wrap="square" rtlCol="0">
            <a:spAutoFit/>
          </a:bodyPr>
          <a:lstStyle/>
          <a:p>
            <a:pPr defTabSz="457200" fontAlgn="auto">
              <a:spcBef>
                <a:spcPts val="0"/>
              </a:spcBef>
              <a:spcAft>
                <a:spcPts val="0"/>
              </a:spcAft>
            </a:pPr>
            <a:r>
              <a:rPr lang="en-US" sz="1600" b="0" dirty="0">
                <a:solidFill>
                  <a:prstClr val="black"/>
                </a:solidFill>
                <a:latin typeface="Calibri"/>
              </a:rPr>
              <a:t>Use Potts model (generalized </a:t>
            </a:r>
            <a:r>
              <a:rPr lang="en-US" sz="1600" b="0" dirty="0" err="1">
                <a:solidFill>
                  <a:prstClr val="black"/>
                </a:solidFill>
                <a:latin typeface="Calibri"/>
              </a:rPr>
              <a:t>Ising</a:t>
            </a:r>
            <a:r>
              <a:rPr lang="en-US" sz="1600" b="0" dirty="0">
                <a:solidFill>
                  <a:prstClr val="black"/>
                </a:solidFill>
                <a:latin typeface="Calibri"/>
              </a:rPr>
              <a:t> model) to simultaneously cluster co-expressed genes within an organism as well as </a:t>
            </a:r>
            <a:r>
              <a:rPr lang="en-US" sz="1600" b="0" dirty="0" err="1">
                <a:solidFill>
                  <a:prstClr val="black"/>
                </a:solidFill>
                <a:latin typeface="Calibri"/>
              </a:rPr>
              <a:t>orthologs</a:t>
            </a:r>
            <a:r>
              <a:rPr lang="en-US" sz="1600" b="0" dirty="0">
                <a:solidFill>
                  <a:prstClr val="black"/>
                </a:solidFill>
                <a:latin typeface="Calibri"/>
              </a:rPr>
              <a:t> shared between </a:t>
            </a:r>
            <a:r>
              <a:rPr lang="en-US" sz="1600" b="0" dirty="0" smtClean="0">
                <a:solidFill>
                  <a:prstClr val="black"/>
                </a:solidFill>
                <a:latin typeface="Calibri"/>
              </a:rPr>
              <a:t>organisms. Here, the ground state configuration correspond to three modules: 1, 2, 4.</a:t>
            </a:r>
            <a:endParaRPr lang="en-US" sz="1600" b="0" dirty="0">
              <a:solidFill>
                <a:prstClr val="black"/>
              </a:solidFill>
              <a:latin typeface="Calibri"/>
            </a:endParaRPr>
          </a:p>
        </p:txBody>
      </p:sp>
      <p:sp>
        <p:nvSpPr>
          <p:cNvPr id="112" name="TextBox 111"/>
          <p:cNvSpPr txBox="1"/>
          <p:nvPr/>
        </p:nvSpPr>
        <p:spPr>
          <a:xfrm rot="16200000">
            <a:off x="-2003937" y="571851"/>
            <a:ext cx="4284870" cy="276999"/>
          </a:xfrm>
          <a:prstGeom prst="rect">
            <a:avLst/>
          </a:prstGeom>
          <a:noFill/>
        </p:spPr>
        <p:txBody>
          <a:bodyPr wrap="square" rtlCol="0">
            <a:spAutoFit/>
          </a:bodyPr>
          <a:lstStyle/>
          <a:p>
            <a:r>
              <a:rPr lang="en-US" b="0" dirty="0" smtClean="0">
                <a:solidFill>
                  <a:schemeClr val="tx1">
                    <a:lumMod val="50000"/>
                    <a:lumOff val="50000"/>
                  </a:schemeClr>
                </a:solidFill>
              </a:rPr>
              <a:t>[Yan et al. </a:t>
            </a:r>
            <a:r>
              <a:rPr lang="en-US" b="0" i="1" dirty="0" err="1" smtClean="0">
                <a:solidFill>
                  <a:schemeClr val="tx1">
                    <a:lumMod val="50000"/>
                    <a:lumOff val="50000"/>
                  </a:schemeClr>
                </a:solidFill>
              </a:rPr>
              <a:t>GenomeBiol</a:t>
            </a:r>
            <a:r>
              <a:rPr lang="en-US" b="0" dirty="0" smtClean="0">
                <a:solidFill>
                  <a:schemeClr val="tx1">
                    <a:lumMod val="50000"/>
                    <a:lumOff val="50000"/>
                  </a:schemeClr>
                </a:solidFill>
              </a:rPr>
              <a:t> 15:R100 ('14)] </a:t>
            </a:r>
            <a:endParaRPr lang="en-US" b="0" dirty="0">
              <a:solidFill>
                <a:schemeClr val="tx1">
                  <a:lumMod val="50000"/>
                  <a:lumOff val="50000"/>
                </a:schemeClr>
              </a:solidFill>
            </a:endParaRPr>
          </a:p>
        </p:txBody>
      </p:sp>
    </p:spTree>
    <p:extLst>
      <p:ext uri="{BB962C8B-B14F-4D97-AF65-F5344CB8AC3E}">
        <p14:creationId xmlns:p14="http://schemas.microsoft.com/office/powerpoint/2010/main" val="9187483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8" name="image87.png"/>
          <p:cNvPicPr/>
          <p:nvPr/>
        </p:nvPicPr>
        <p:blipFill>
          <a:blip r:embed="rId3">
            <a:extLst/>
          </a:blip>
          <a:stretch>
            <a:fillRect/>
          </a:stretch>
        </p:blipFill>
        <p:spPr>
          <a:xfrm>
            <a:off x="421657" y="1690142"/>
            <a:ext cx="5124012" cy="4482331"/>
          </a:xfrm>
          <a:prstGeom prst="rect">
            <a:avLst/>
          </a:prstGeom>
          <a:ln w="12700">
            <a:miter lim="400000"/>
          </a:ln>
        </p:spPr>
      </p:pic>
      <p:sp>
        <p:nvSpPr>
          <p:cNvPr id="1509" name="Shape 1509"/>
          <p:cNvSpPr/>
          <p:nvPr/>
        </p:nvSpPr>
        <p:spPr>
          <a:xfrm flipV="1">
            <a:off x="634993" y="1690143"/>
            <a:ext cx="2628908" cy="823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0" name="Shape 1510"/>
          <p:cNvSpPr/>
          <p:nvPr/>
        </p:nvSpPr>
        <p:spPr>
          <a:xfrm flipH="1">
            <a:off x="3263899" y="1677443"/>
            <a:ext cx="1718737" cy="12700"/>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1" name="Shape 1511"/>
          <p:cNvSpPr/>
          <p:nvPr/>
        </p:nvSpPr>
        <p:spPr>
          <a:xfrm rot="16200000">
            <a:off x="-753397" y="2829491"/>
            <a:ext cx="1996453" cy="2888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sz="1400">
                <a:solidFill>
                  <a:srgbClr val="008000"/>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Worm genes (20377)</a:t>
            </a:r>
          </a:p>
        </p:txBody>
      </p:sp>
      <p:sp>
        <p:nvSpPr>
          <p:cNvPr id="1512" name="Shape 1512"/>
          <p:cNvSpPr/>
          <p:nvPr/>
        </p:nvSpPr>
        <p:spPr>
          <a:xfrm rot="16200000">
            <a:off x="-519305" y="5059147"/>
            <a:ext cx="1537219" cy="28882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400">
                <a:solidFill>
                  <a:srgbClr val="3366FF"/>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Fly genes (13623)</a:t>
            </a:r>
          </a:p>
        </p:txBody>
      </p:sp>
      <p:sp>
        <p:nvSpPr>
          <p:cNvPr id="1513" name="Shape 1513"/>
          <p:cNvSpPr/>
          <p:nvPr/>
        </p:nvSpPr>
        <p:spPr>
          <a:xfrm flipH="1">
            <a:off x="514789" y="1827487"/>
            <a:ext cx="2560" cy="2486281"/>
          </a:xfrm>
          <a:prstGeom prst="line">
            <a:avLst/>
          </a:prstGeom>
          <a:ln w="25400">
            <a:solidFill>
              <a:srgbClr val="008000"/>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4" name="Shape 1514"/>
          <p:cNvSpPr/>
          <p:nvPr/>
        </p:nvSpPr>
        <p:spPr>
          <a:xfrm>
            <a:off x="514789" y="4305306"/>
            <a:ext cx="2560" cy="1668628"/>
          </a:xfrm>
          <a:prstGeom prst="line">
            <a:avLst/>
          </a:prstGeom>
          <a:ln w="25400">
            <a:solidFill>
              <a:srgbClr val="3366FF"/>
            </a:solidFill>
          </a:ln>
          <a:effectLst>
            <a:outerShdw blurRad="38100" dist="20000" dir="5400000" rotWithShape="0">
              <a:srgbClr val="000000">
                <a:alpha val="38000"/>
              </a:srgbClr>
            </a:outerShdw>
          </a:effectLst>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15" name="Shape 1515"/>
          <p:cNvSpPr/>
          <p:nvPr/>
        </p:nvSpPr>
        <p:spPr>
          <a:xfrm>
            <a:off x="559526" y="1730348"/>
            <a:ext cx="392976" cy="420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16" name="Shape 1516"/>
          <p:cNvSpPr>
            <a:spLocks noGrp="1"/>
          </p:cNvSpPr>
          <p:nvPr>
            <p:ph type="title"/>
          </p:nvPr>
        </p:nvSpPr>
        <p:spPr>
          <a:prstGeom prst="rect">
            <a:avLst/>
          </a:prstGeom>
        </p:spPr>
        <p:txBody>
          <a:bodyPr lIns="0" tIns="0" rIns="0" bIns="0"/>
          <a:lstStyle/>
          <a:p>
            <a:pPr lvl="0">
              <a:defRPr sz="1800">
                <a:solidFill>
                  <a:srgbClr val="000000"/>
                </a:solidFill>
                <a:effectLst/>
              </a:defRPr>
            </a:pPr>
            <a:r>
              <a:rPr sz="3600" spc="-100">
                <a:solidFill>
                  <a:srgbClr val="2F5897"/>
                </a:solidFill>
                <a:effectLst>
                  <a:outerShdw blurRad="63500" dist="38100" dir="5400000" rotWithShape="0">
                    <a:srgbClr val="000000">
                      <a:alpha val="25000"/>
                    </a:srgbClr>
                  </a:outerShdw>
                </a:effectLst>
              </a:rPr>
              <a:t>Cross-species clusters for </a:t>
            </a:r>
            <a:br>
              <a:rPr sz="3600" spc="-100">
                <a:solidFill>
                  <a:srgbClr val="2F5897"/>
                </a:solidFill>
                <a:effectLst>
                  <a:outerShdw blurRad="63500" dist="38100" dir="5400000" rotWithShape="0">
                    <a:srgbClr val="000000">
                      <a:alpha val="25000"/>
                    </a:srgbClr>
                  </a:outerShdw>
                </a:effectLst>
              </a:rPr>
            </a:br>
            <a:r>
              <a:rPr sz="3600" spc="-100">
                <a:solidFill>
                  <a:srgbClr val="2F5897"/>
                </a:solidFill>
                <a:effectLst>
                  <a:outerShdw blurRad="63500" dist="38100" dir="5400000" rotWithShape="0">
                    <a:srgbClr val="000000">
                      <a:alpha val="25000"/>
                    </a:srgbClr>
                  </a:outerShdw>
                </a:effectLst>
              </a:rPr>
              <a:t>worm and fly</a:t>
            </a:r>
          </a:p>
        </p:txBody>
      </p:sp>
      <p:sp>
        <p:nvSpPr>
          <p:cNvPr id="1517" name="Shape 151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25</a:t>
            </a:fld>
            <a:endParaRPr/>
          </a:p>
        </p:txBody>
      </p:sp>
      <p:sp>
        <p:nvSpPr>
          <p:cNvPr id="1518" name="Shape 1518"/>
          <p:cNvSpPr/>
          <p:nvPr/>
        </p:nvSpPr>
        <p:spPr>
          <a:xfrm>
            <a:off x="4432300" y="6094359"/>
            <a:ext cx="1494368" cy="49202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57200" fontAlgn="auto">
              <a:spcBef>
                <a:spcPts val="0"/>
              </a:spcBef>
              <a:spcAft>
                <a:spcPts val="0"/>
              </a:spcAft>
            </a:pPr>
            <a:r>
              <a:rPr sz="1400" b="0" kern="0">
                <a:solidFill>
                  <a:srgbClr val="292934"/>
                </a:solidFill>
                <a:latin typeface="Arial"/>
                <a:ea typeface="Arial"/>
                <a:cs typeface="Arial"/>
                <a:sym typeface="Arial"/>
              </a:rPr>
              <a:t>co-association</a:t>
            </a:r>
          </a:p>
          <a:p>
            <a:pPr defTabSz="457200" fontAlgn="auto">
              <a:spcBef>
                <a:spcPts val="0"/>
              </a:spcBef>
              <a:spcAft>
                <a:spcPts val="0"/>
              </a:spcAft>
            </a:pPr>
            <a:r>
              <a:rPr sz="1400" b="0" kern="0">
                <a:solidFill>
                  <a:srgbClr val="292934"/>
                </a:solidFill>
                <a:latin typeface="Arial"/>
                <a:ea typeface="Arial"/>
                <a:cs typeface="Arial"/>
                <a:sym typeface="Arial"/>
              </a:rPr>
              <a:t>frequency </a:t>
            </a:r>
          </a:p>
        </p:txBody>
      </p:sp>
      <p:sp>
        <p:nvSpPr>
          <p:cNvPr id="1519" name="Shape 1519"/>
          <p:cNvSpPr/>
          <p:nvPr/>
        </p:nvSpPr>
        <p:spPr>
          <a:xfrm>
            <a:off x="3158064" y="4305306"/>
            <a:ext cx="325969" cy="2618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0" name="Shape 1520"/>
          <p:cNvSpPr/>
          <p:nvPr/>
        </p:nvSpPr>
        <p:spPr>
          <a:xfrm>
            <a:off x="3158937" y="1789388"/>
            <a:ext cx="333565" cy="32304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8575">
            <a:solidFill>
              <a:srgbClr val="B17CB4"/>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1" name="Shape 1521"/>
          <p:cNvSpPr/>
          <p:nvPr/>
        </p:nvSpPr>
        <p:spPr>
          <a:xfrm>
            <a:off x="4542370" y="5608377"/>
            <a:ext cx="380999" cy="321734"/>
          </a:xfrm>
          <a:prstGeom prst="pentagon">
            <a:avLst/>
          </a:prstGeom>
          <a:ln w="28575">
            <a:solidFill>
              <a:srgbClr val="3366FF"/>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sp>
        <p:nvSpPr>
          <p:cNvPr id="1522" name="Shape 1522"/>
          <p:cNvSpPr/>
          <p:nvPr/>
        </p:nvSpPr>
        <p:spPr>
          <a:xfrm>
            <a:off x="2286000" y="3433933"/>
            <a:ext cx="270935" cy="25400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062" y="0"/>
                </a:lnTo>
                <a:lnTo>
                  <a:pt x="16538" y="0"/>
                </a:lnTo>
                <a:lnTo>
                  <a:pt x="21600" y="10800"/>
                </a:lnTo>
                <a:lnTo>
                  <a:pt x="16538" y="21600"/>
                </a:lnTo>
                <a:lnTo>
                  <a:pt x="5062" y="21600"/>
                </a:lnTo>
                <a:close/>
              </a:path>
            </a:pathLst>
          </a:custGeom>
          <a:ln w="28575">
            <a:solidFill>
              <a:srgbClr val="008000"/>
            </a:solidFill>
          </a:ln>
          <a:effectLst>
            <a:outerShdw blurRad="38100" dist="23000" dir="5400000" rotWithShape="0">
              <a:srgbClr val="000000">
                <a:alpha val="35000"/>
              </a:srgbClr>
            </a:outerShdw>
          </a:effectLst>
        </p:spPr>
        <p:txBody>
          <a:bodyPr lIns="0" tIns="0" rIns="0" bIns="0" anchor="ctr"/>
          <a:lstStyle/>
          <a:p>
            <a:pPr algn="ctr" defTabSz="457200" fontAlgn="auto">
              <a:spcBef>
                <a:spcPts val="0"/>
              </a:spcBef>
              <a:spcAft>
                <a:spcPts val="0"/>
              </a:spcAft>
              <a:defRPr>
                <a:solidFill>
                  <a:srgbClr val="FFFFFF"/>
                </a:solidFill>
              </a:defRPr>
            </a:pPr>
            <a:endParaRPr sz="1800" b="0" kern="0">
              <a:solidFill>
                <a:srgbClr val="FFFFFF"/>
              </a:solidFill>
              <a:latin typeface="Arial"/>
              <a:ea typeface="Arial"/>
              <a:cs typeface="Arial"/>
              <a:sym typeface="Arial"/>
            </a:endParaRPr>
          </a:p>
        </p:txBody>
      </p:sp>
      <p:pic>
        <p:nvPicPr>
          <p:cNvPr id="1523" name="image88.png" descr="Screen shot 2013-03-06 at 11.47.52 PM.png"/>
          <p:cNvPicPr/>
          <p:nvPr/>
        </p:nvPicPr>
        <p:blipFill>
          <a:blip r:embed="rId4">
            <a:extLst/>
          </a:blip>
          <a:stretch>
            <a:fillRect/>
          </a:stretch>
        </p:blipFill>
        <p:spPr>
          <a:xfrm>
            <a:off x="5545668" y="1857347"/>
            <a:ext cx="3382432" cy="3131118"/>
          </a:xfrm>
          <a:prstGeom prst="rect">
            <a:avLst/>
          </a:prstGeom>
          <a:ln w="12700">
            <a:miter lim="400000"/>
          </a:ln>
        </p:spPr>
      </p:pic>
      <p:sp>
        <p:nvSpPr>
          <p:cNvPr id="1524" name="Shape 1524"/>
          <p:cNvSpPr/>
          <p:nvPr/>
        </p:nvSpPr>
        <p:spPr>
          <a:xfrm>
            <a:off x="5698066" y="1511300"/>
            <a:ext cx="3029110"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defTabSz="457200" fontAlgn="auto">
              <a:spcBef>
                <a:spcPts val="0"/>
              </a:spcBef>
              <a:spcAft>
                <a:spcPts val="0"/>
              </a:spcAft>
            </a:pPr>
            <a:r>
              <a:rPr sz="1600" b="0" kern="0" dirty="0">
                <a:solidFill>
                  <a:srgbClr val="292934"/>
                </a:solidFill>
                <a:latin typeface="Arial"/>
                <a:ea typeface="Arial"/>
                <a:cs typeface="Arial"/>
                <a:sym typeface="Arial"/>
              </a:rPr>
              <a:t>GO terms of </a:t>
            </a:r>
            <a:r>
              <a:rPr sz="1600" b="0" kern="0" dirty="0">
                <a:solidFill>
                  <a:srgbClr val="FF0000"/>
                </a:solidFill>
                <a:latin typeface="Arial"/>
                <a:ea typeface="Arial"/>
                <a:cs typeface="Arial"/>
                <a:sym typeface="Arial"/>
              </a:rPr>
              <a:t>conserved modules</a:t>
            </a:r>
          </a:p>
        </p:txBody>
      </p:sp>
      <p:sp>
        <p:nvSpPr>
          <p:cNvPr id="1525" name="Shape 1525"/>
          <p:cNvSpPr/>
          <p:nvPr/>
        </p:nvSpPr>
        <p:spPr>
          <a:xfrm>
            <a:off x="5778665" y="5146852"/>
            <a:ext cx="282561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600">
                <a:solidFill>
                  <a:srgbClr val="292934"/>
                </a:solidFill>
              </a:defRPr>
            </a:lvl1pPr>
          </a:lstStyle>
          <a:p>
            <a:pPr fontAlgn="auto">
              <a:spcBef>
                <a:spcPts val="0"/>
              </a:spcBef>
              <a:spcAft>
                <a:spcPts val="0"/>
              </a:spcAft>
              <a:defRPr sz="1800">
                <a:solidFill>
                  <a:srgbClr val="000000"/>
                </a:solidFill>
              </a:defRPr>
            </a:pPr>
            <a:r>
              <a:rPr b="0" kern="0">
                <a:latin typeface="Arial"/>
                <a:ea typeface="Arial"/>
                <a:cs typeface="Arial"/>
                <a:sym typeface="Arial"/>
              </a:rPr>
              <a:t>GO terms of  specific modules</a:t>
            </a:r>
          </a:p>
        </p:txBody>
      </p:sp>
      <p:graphicFrame>
        <p:nvGraphicFramePr>
          <p:cNvPr id="1526" name="Table 1526"/>
          <p:cNvGraphicFramePr/>
          <p:nvPr/>
        </p:nvGraphicFramePr>
        <p:xfrm>
          <a:off x="5710766" y="5595677"/>
          <a:ext cx="3344333" cy="695225"/>
        </p:xfrm>
        <a:graphic>
          <a:graphicData uri="http://schemas.openxmlformats.org/drawingml/2006/table">
            <a:tbl>
              <a:tblPr/>
              <a:tblGrid>
                <a:gridCol w="1274233"/>
                <a:gridCol w="2070100"/>
              </a:tblGrid>
              <a:tr h="360623">
                <a:tc>
                  <a:txBody>
                    <a:bodyPr/>
                    <a:lstStyle/>
                    <a:p>
                      <a:pPr lvl="0">
                        <a:defRPr sz="1800" b="0" i="0"/>
                      </a:pPr>
                      <a:r>
                        <a:rPr sz="1400">
                          <a:solidFill>
                            <a:srgbClr val="008000"/>
                          </a:solidFill>
                          <a:sym typeface="Arial"/>
                        </a:rPr>
                        <a:t>worm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a:solidFill>
                            <a:srgbClr val="292934"/>
                          </a:solidFill>
                          <a:sym typeface="Arial"/>
                        </a:rPr>
                        <a:t>dauer entry</a:t>
                      </a:r>
                    </a:p>
                  </a:txBody>
                  <a:tcPr marL="45720" marR="45720" horzOverflow="overflow">
                    <a:lnL w="12700">
                      <a:miter lim="400000"/>
                    </a:lnL>
                    <a:lnR w="12700">
                      <a:miter lim="400000"/>
                    </a:lnR>
                    <a:lnT w="12700">
                      <a:miter lim="400000"/>
                    </a:lnT>
                    <a:lnB w="12700">
                      <a:miter lim="400000"/>
                    </a:lnB>
                  </a:tcPr>
                </a:tc>
              </a:tr>
              <a:tr h="334602">
                <a:tc>
                  <a:txBody>
                    <a:bodyPr/>
                    <a:lstStyle/>
                    <a:p>
                      <a:pPr lvl="0">
                        <a:defRPr sz="1800" b="0" i="0"/>
                      </a:pPr>
                      <a:r>
                        <a:rPr sz="1400">
                          <a:solidFill>
                            <a:srgbClr val="3366FF"/>
                          </a:solidFill>
                          <a:sym typeface="Arial"/>
                        </a:rPr>
                        <a:t>fly specific</a:t>
                      </a:r>
                    </a:p>
                  </a:txBody>
                  <a:tcPr marL="45720" marR="45720" horzOverflow="overflow">
                    <a:lnL w="12700">
                      <a:miter lim="400000"/>
                    </a:lnL>
                    <a:lnR w="12700">
                      <a:miter lim="400000"/>
                    </a:lnR>
                    <a:lnT w="12700">
                      <a:miter lim="400000"/>
                    </a:lnT>
                    <a:lnB w="12700">
                      <a:miter lim="400000"/>
                    </a:lnB>
                  </a:tcPr>
                </a:tc>
                <a:tc>
                  <a:txBody>
                    <a:bodyPr/>
                    <a:lstStyle/>
                    <a:p>
                      <a:pPr lvl="0">
                        <a:defRPr sz="1800" b="0" i="0"/>
                      </a:pPr>
                      <a:r>
                        <a:rPr sz="1400" dirty="0">
                          <a:solidFill>
                            <a:srgbClr val="292934"/>
                          </a:solidFill>
                          <a:sym typeface="Arial"/>
                        </a:rPr>
                        <a:t>chitin activities</a:t>
                      </a:r>
                    </a:p>
                  </a:txBody>
                  <a:tcPr marL="45720" marR="45720" horzOverflow="overflow">
                    <a:lnL w="12700">
                      <a:miter lim="400000"/>
                    </a:lnL>
                    <a:lnR w="12700">
                      <a:miter lim="400000"/>
                    </a:lnR>
                    <a:lnT w="12700">
                      <a:miter lim="400000"/>
                    </a:lnT>
                    <a:lnB w="12700">
                      <a:miter lim="400000"/>
                    </a:lnB>
                  </a:tcPr>
                </a:tc>
              </a:tr>
            </a:tbl>
          </a:graphicData>
        </a:graphic>
      </p:graphicFrame>
      <p:sp>
        <p:nvSpPr>
          <p:cNvPr id="1527" name="Shape 1527"/>
          <p:cNvSpPr/>
          <p:nvPr/>
        </p:nvSpPr>
        <p:spPr>
          <a:xfrm>
            <a:off x="7620000" y="38468"/>
            <a:ext cx="1066800" cy="2888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defRPr sz="1400" b="1">
                <a:solidFill>
                  <a:srgbClr val="FFFFFF"/>
                </a:solidFill>
              </a:defRPr>
            </a:lvl1pPr>
          </a:lstStyle>
          <a:p>
            <a:pPr fontAlgn="auto">
              <a:spcBef>
                <a:spcPts val="0"/>
              </a:spcBef>
              <a:spcAft>
                <a:spcPts val="0"/>
              </a:spcAft>
              <a:defRPr sz="1800" b="0">
                <a:solidFill>
                  <a:srgbClr val="000000"/>
                </a:solidFill>
              </a:defRPr>
            </a:pPr>
            <a:r>
              <a:rPr kern="0">
                <a:latin typeface="Arial"/>
                <a:ea typeface="Arial"/>
                <a:cs typeface="Arial"/>
                <a:sym typeface="Arial"/>
              </a:rPr>
              <a:t>9</a:t>
            </a:r>
          </a:p>
        </p:txBody>
      </p:sp>
      <p:sp>
        <p:nvSpPr>
          <p:cNvPr id="1528" name="Shape 1528"/>
          <p:cNvSpPr/>
          <p:nvPr/>
        </p:nvSpPr>
        <p:spPr>
          <a:xfrm>
            <a:off x="543777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
        <p:nvSpPr>
          <p:cNvPr id="1529" name="Shape 1529"/>
          <p:cNvSpPr/>
          <p:nvPr/>
        </p:nvSpPr>
        <p:spPr>
          <a:xfrm flipV="1">
            <a:off x="3321047" y="2112372"/>
            <a:ext cx="1" cy="2190614"/>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0" name="Shape 1530"/>
          <p:cNvSpPr/>
          <p:nvPr/>
        </p:nvSpPr>
        <p:spPr>
          <a:xfrm flipH="1" flipV="1">
            <a:off x="982823" y="1936403"/>
            <a:ext cx="2143410"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31" name="Shape 1531"/>
          <p:cNvSpPr/>
          <p:nvPr/>
        </p:nvSpPr>
        <p:spPr>
          <a:xfrm>
            <a:off x="5600640" y="1833664"/>
            <a:ext cx="3353857" cy="3228018"/>
          </a:xfrm>
          <a:prstGeom prst="rect">
            <a:avLst/>
          </a:prstGeom>
          <a:ln w="28575">
            <a:solidFill>
              <a:srgbClr val="B17CB4"/>
            </a:solidFill>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Tree>
    <p:extLst>
      <p:ext uri="{BB962C8B-B14F-4D97-AF65-F5344CB8AC3E}">
        <p14:creationId xmlns:p14="http://schemas.microsoft.com/office/powerpoint/2010/main" val="20577227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5" name="Shape 1535"/>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More conserved modules</a:t>
            </a:r>
          </a:p>
        </p:txBody>
      </p:sp>
      <p:sp>
        <p:nvSpPr>
          <p:cNvPr id="1536" name="Shape 15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26</a:t>
            </a:fld>
            <a:endParaRPr/>
          </a:p>
        </p:txBody>
      </p:sp>
      <p:pic>
        <p:nvPicPr>
          <p:cNvPr id="1537" name="pasted-image.png"/>
          <p:cNvPicPr/>
          <p:nvPr/>
        </p:nvPicPr>
        <p:blipFill>
          <a:blip r:embed="rId3">
            <a:extLst/>
          </a:blip>
          <a:stretch>
            <a:fillRect/>
          </a:stretch>
        </p:blipFill>
        <p:spPr>
          <a:xfrm>
            <a:off x="0" y="1277813"/>
            <a:ext cx="9144000" cy="5083016"/>
          </a:xfrm>
          <a:prstGeom prst="rect">
            <a:avLst/>
          </a:prstGeom>
          <a:ln w="12700">
            <a:miter lim="400000"/>
          </a:ln>
        </p:spPr>
      </p:pic>
      <p:sp>
        <p:nvSpPr>
          <p:cNvPr id="1538" name="Shape 1538"/>
          <p:cNvSpPr/>
          <p:nvPr/>
        </p:nvSpPr>
        <p:spPr>
          <a:xfrm>
            <a:off x="550012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40721914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3" name="image8.png"/>
          <p:cNvPicPr/>
          <p:nvPr/>
        </p:nvPicPr>
        <p:blipFill>
          <a:blip r:embed="rId3">
            <a:extLst/>
          </a:blip>
          <a:stretch>
            <a:fillRect/>
          </a:stretch>
        </p:blipFill>
        <p:spPr>
          <a:xfrm>
            <a:off x="1631900" y="1798596"/>
            <a:ext cx="5537201" cy="4552351"/>
          </a:xfrm>
          <a:prstGeom prst="rect">
            <a:avLst/>
          </a:prstGeom>
          <a:ln w="12700">
            <a:miter lim="400000"/>
          </a:ln>
        </p:spPr>
      </p:pic>
      <p:sp>
        <p:nvSpPr>
          <p:cNvPr id="1544" name="Shape 1544"/>
          <p:cNvSpPr>
            <a:spLocks noGrp="1"/>
          </p:cNvSpPr>
          <p:nvPr>
            <p:ph type="title"/>
          </p:nvPr>
        </p:nvSpPr>
        <p:spPr>
          <a:prstGeom prst="rect">
            <a:avLst/>
          </a:prstGeom>
        </p:spPr>
        <p:txBody>
          <a:bodyPr/>
          <a:lstStyle>
            <a:lvl1pPr>
              <a:defRPr sz="3600" spc="-100"/>
            </a:lvl1pPr>
          </a:lstStyle>
          <a:p>
            <a:pPr lvl="0">
              <a:defRPr sz="1800" spc="0">
                <a:solidFill>
                  <a:srgbClr val="000000"/>
                </a:solidFill>
                <a:effectLst/>
              </a:defRPr>
            </a:pPr>
            <a:r>
              <a:rPr sz="3600" spc="-100">
                <a:solidFill>
                  <a:srgbClr val="2F5897"/>
                </a:solidFill>
                <a:effectLst>
                  <a:outerShdw blurRad="63500" dist="38100" dir="5400000" rotWithShape="0">
                    <a:srgbClr val="000000">
                      <a:alpha val="25000"/>
                    </a:srgbClr>
                  </a:outerShdw>
                </a:effectLst>
              </a:rPr>
              <a:t>Separation of modules in terms of GO</a:t>
            </a:r>
          </a:p>
        </p:txBody>
      </p:sp>
      <p:sp>
        <p:nvSpPr>
          <p:cNvPr id="1545" name="Shape 15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lIns="0" tIns="0" rIns="0" bIns="0"/>
          <a:lstStyle/>
          <a:p>
            <a:pPr>
              <a:defRPr sz="1800">
                <a:solidFill>
                  <a:srgbClr val="000000"/>
                </a:solidFill>
              </a:defRPr>
            </a:pPr>
            <a:fld id="{86CB4B4D-7CA3-9044-876B-883B54F8677D}" type="slidenum">
              <a:rPr/>
              <a:pPr>
                <a:defRPr sz="1800">
                  <a:solidFill>
                    <a:srgbClr val="000000"/>
                  </a:solidFill>
                </a:defRPr>
              </a:pPr>
              <a:t>27</a:t>
            </a:fld>
            <a:endParaRPr/>
          </a:p>
        </p:txBody>
      </p:sp>
      <p:sp>
        <p:nvSpPr>
          <p:cNvPr id="1546" name="Shape 1546"/>
          <p:cNvSpPr/>
          <p:nvPr/>
        </p:nvSpPr>
        <p:spPr>
          <a:xfrm>
            <a:off x="5451740" y="6549342"/>
            <a:ext cx="3158068" cy="21544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vl1pPr>
          </a:lstStyle>
          <a:p>
            <a:pPr fontAlgn="auto">
              <a:spcBef>
                <a:spcPts val="0"/>
              </a:spcBef>
              <a:spcAft>
                <a:spcPts val="0"/>
              </a:spcAft>
              <a:defRPr sz="1800"/>
            </a:pPr>
            <a:r>
              <a:rPr sz="1400" b="0" kern="0" dirty="0">
                <a:solidFill>
                  <a:sysClr val="windowText" lastClr="000000"/>
                </a:solidFill>
                <a:latin typeface="Arial"/>
                <a:ea typeface="Arial"/>
                <a:cs typeface="Arial"/>
                <a:sym typeface="Arial"/>
              </a:rPr>
              <a:t>Yan KK et al. Genome Biology. 2014</a:t>
            </a:r>
          </a:p>
        </p:txBody>
      </p:sp>
    </p:spTree>
    <p:extLst>
      <p:ext uri="{BB962C8B-B14F-4D97-AF65-F5344CB8AC3E}">
        <p14:creationId xmlns:p14="http://schemas.microsoft.com/office/powerpoint/2010/main" val="1151004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0" name="Shape 1550"/>
          <p:cNvSpPr>
            <a:spLocks noGrp="1"/>
          </p:cNvSpPr>
          <p:nvPr>
            <p:ph type="title"/>
          </p:nvPr>
        </p:nvSpPr>
        <p:spPr>
          <a:prstGeom prst="rect">
            <a:avLst/>
          </a:prstGeom>
        </p:spPr>
        <p:txBody>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Application for more than 2 species</a:t>
            </a:r>
          </a:p>
        </p:txBody>
      </p:sp>
      <p:sp>
        <p:nvSpPr>
          <p:cNvPr id="1551" name="Shape 15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defRPr sz="1800">
                <a:solidFill>
                  <a:srgbClr val="000000"/>
                </a:solidFill>
              </a:defRPr>
            </a:pPr>
            <a:fld id="{86CB4B4D-7CA3-9044-876B-883B54F8677D}" type="slidenum">
              <a:rPr/>
              <a:pPr>
                <a:defRPr sz="1800">
                  <a:solidFill>
                    <a:srgbClr val="000000"/>
                  </a:solidFill>
                </a:defRPr>
              </a:pPr>
              <a:t>28</a:t>
            </a:fld>
            <a:endParaRPr/>
          </a:p>
        </p:txBody>
      </p:sp>
      <p:pic>
        <p:nvPicPr>
          <p:cNvPr id="1553" name="pasted-image.png"/>
          <p:cNvPicPr/>
          <p:nvPr/>
        </p:nvPicPr>
        <p:blipFill>
          <a:blip r:embed="rId3">
            <a:extLst/>
          </a:blip>
          <a:stretch>
            <a:fillRect/>
          </a:stretch>
        </p:blipFill>
        <p:spPr>
          <a:xfrm>
            <a:off x="400425" y="1258094"/>
            <a:ext cx="7480693" cy="4920722"/>
          </a:xfrm>
          <a:prstGeom prst="rect">
            <a:avLst/>
          </a:prstGeom>
          <a:ln w="12700">
            <a:miter lim="400000"/>
          </a:ln>
        </p:spPr>
      </p:pic>
      <p:sp>
        <p:nvSpPr>
          <p:cNvPr id="1554" name="Shape 1554"/>
          <p:cNvSpPr/>
          <p:nvPr/>
        </p:nvSpPr>
        <p:spPr>
          <a:xfrm>
            <a:off x="560422" y="2748333"/>
            <a:ext cx="533401" cy="2650111"/>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5" name="Shape 1555"/>
          <p:cNvSpPr/>
          <p:nvPr/>
        </p:nvSpPr>
        <p:spPr>
          <a:xfrm>
            <a:off x="497184" y="1420437"/>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56" name="Shape 1556"/>
          <p:cNvSpPr/>
          <p:nvPr/>
        </p:nvSpPr>
        <p:spPr>
          <a:xfrm flipV="1">
            <a:off x="2701658" y="2531472"/>
            <a:ext cx="1" cy="115042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7" name="Shape 1557"/>
          <p:cNvSpPr/>
          <p:nvPr/>
        </p:nvSpPr>
        <p:spPr>
          <a:xfrm flipV="1">
            <a:off x="2701658" y="4108245"/>
            <a:ext cx="1" cy="750695"/>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8" name="Shape 1558"/>
          <p:cNvSpPr/>
          <p:nvPr/>
        </p:nvSpPr>
        <p:spPr>
          <a:xfrm>
            <a:off x="2882658" y="5058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59" name="Shape 1559"/>
          <p:cNvSpPr/>
          <p:nvPr/>
        </p:nvSpPr>
        <p:spPr>
          <a:xfrm>
            <a:off x="2882658" y="3943802"/>
            <a:ext cx="1168202"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0" name="Shape 1560"/>
          <p:cNvSpPr/>
          <p:nvPr/>
        </p:nvSpPr>
        <p:spPr>
          <a:xfrm>
            <a:off x="4529889" y="5058802"/>
            <a:ext cx="659779" cy="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1" name="Shape 1561"/>
          <p:cNvSpPr/>
          <p:nvPr/>
        </p:nvSpPr>
        <p:spPr>
          <a:xfrm flipV="1">
            <a:off x="4306689" y="4138192"/>
            <a:ext cx="1" cy="690801"/>
          </a:xfrm>
          <a:prstGeom prst="line">
            <a:avLst/>
          </a:prstGeom>
          <a:ln w="28575">
            <a:solidFill>
              <a:srgbClr val="B17CB4"/>
            </a:solidFill>
            <a:headEnd type="triangle"/>
            <a:tailEnd type="arrow"/>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62" name="Shape 1562"/>
          <p:cNvSpPr/>
          <p:nvPr/>
        </p:nvSpPr>
        <p:spPr>
          <a:xfrm flipV="1">
            <a:off x="3746658" y="3616972"/>
            <a:ext cx="1" cy="1602582"/>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3" name="Shape 1563"/>
          <p:cNvSpPr/>
          <p:nvPr/>
        </p:nvSpPr>
        <p:spPr>
          <a:xfrm>
            <a:off x="4008658" y="5441053"/>
            <a:ext cx="1500262" cy="1"/>
          </a:xfrm>
          <a:prstGeom prst="line">
            <a:avLst/>
          </a:prstGeom>
          <a:ln w="28575">
            <a:solidFill>
              <a:srgbClr val="00FDFF"/>
            </a:solidFill>
            <a:headEnd type="triangle"/>
            <a:tailEnd type="arrow"/>
          </a:ln>
        </p:spPr>
        <p:txBody>
          <a:bodyPr lIns="0" tIns="0" rIns="0" bIns="0"/>
          <a:lstStyle/>
          <a:p>
            <a:pPr defTabSz="457200" fontAlgn="auto">
              <a:spcBef>
                <a:spcPts val="0"/>
              </a:spcBef>
              <a:spcAft>
                <a:spcPts val="0"/>
              </a:spcAft>
              <a:defRPr sz="1200">
                <a:solidFill>
                  <a:srgbClr val="00FDFF"/>
                </a:solidFill>
                <a:latin typeface="+mj-lt"/>
                <a:ea typeface="+mj-ea"/>
                <a:cs typeface="+mj-cs"/>
                <a:sym typeface="Helvetica"/>
              </a:defRPr>
            </a:pPr>
            <a:endParaRPr b="0" kern="0">
              <a:solidFill>
                <a:srgbClr val="00FDFF"/>
              </a:solidFill>
              <a:latin typeface="Helvetica"/>
              <a:ea typeface="Helvetica"/>
              <a:cs typeface="Helvetica"/>
              <a:sym typeface="Helvetica"/>
            </a:endParaRPr>
          </a:p>
        </p:txBody>
      </p:sp>
      <p:sp>
        <p:nvSpPr>
          <p:cNvPr id="1564" name="Shape 1564"/>
          <p:cNvSpPr/>
          <p:nvPr/>
        </p:nvSpPr>
        <p:spPr>
          <a:xfrm>
            <a:off x="2038858" y="5879815"/>
            <a:ext cx="4199607" cy="264255"/>
          </a:xfrm>
          <a:prstGeom prst="rect">
            <a:avLst/>
          </a:pr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565" name="Shape 1565"/>
          <p:cNvSpPr/>
          <p:nvPr/>
        </p:nvSpPr>
        <p:spPr>
          <a:xfrm>
            <a:off x="2155558" y="5921903"/>
            <a:ext cx="1396188" cy="84773"/>
          </a:xfrm>
          <a:prstGeom prst="rect">
            <a:avLst/>
          </a:prstGeom>
          <a:solidFill>
            <a:srgbClr val="FF26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6" name="Shape 1566"/>
          <p:cNvSpPr/>
          <p:nvPr/>
        </p:nvSpPr>
        <p:spPr>
          <a:xfrm>
            <a:off x="3567568" y="5921903"/>
            <a:ext cx="1396187" cy="84773"/>
          </a:xfrm>
          <a:prstGeom prst="rect">
            <a:avLst/>
          </a:prstGeom>
          <a:solidFill>
            <a:srgbClr val="008E0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7" name="Shape 1567"/>
          <p:cNvSpPr/>
          <p:nvPr/>
        </p:nvSpPr>
        <p:spPr>
          <a:xfrm>
            <a:off x="4980886" y="5921903"/>
            <a:ext cx="1165821" cy="84773"/>
          </a:xfrm>
          <a:prstGeom prst="rect">
            <a:avLst/>
          </a:prstGeom>
          <a:solidFill>
            <a:srgbClr val="4D5E90"/>
          </a:solidFill>
          <a:ln w="12700">
            <a:miter lim="400000"/>
          </a:ln>
          <a:effectLst>
            <a:outerShdw blurRad="38100" dist="23000" dir="5400000" rotWithShape="0">
              <a:srgbClr val="000000">
                <a:alpha val="35000"/>
              </a:srgbClr>
            </a:outerShdw>
          </a:effectLst>
        </p:spPr>
        <p:txBody>
          <a:bodyPr lIns="0" tIns="0" rIns="0" bIns="0" anchor="ctr"/>
          <a:lstStyle/>
          <a:p>
            <a:pPr fontAlgn="auto">
              <a:spcBef>
                <a:spcPts val="0"/>
              </a:spcBef>
              <a:spcAft>
                <a:spcPts val="0"/>
              </a:spcAft>
              <a:defRPr>
                <a:solidFill>
                  <a:srgbClr val="FF2600"/>
                </a:solidFill>
              </a:defRPr>
            </a:pPr>
            <a:endParaRPr sz="1800" b="0" kern="0">
              <a:solidFill>
                <a:srgbClr val="FF2600"/>
              </a:solidFill>
              <a:latin typeface="Arial"/>
              <a:ea typeface="Arial"/>
              <a:cs typeface="Arial"/>
              <a:sym typeface="Arial"/>
            </a:endParaRPr>
          </a:p>
        </p:txBody>
      </p:sp>
      <p:sp>
        <p:nvSpPr>
          <p:cNvPr id="1568" name="Shape 1568"/>
          <p:cNvSpPr/>
          <p:nvPr/>
        </p:nvSpPr>
        <p:spPr>
          <a:xfrm>
            <a:off x="3603521" y="6132573"/>
            <a:ext cx="1074501"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a:lvl1pPr>
          </a:lstStyle>
          <a:p>
            <a:pPr fontAlgn="auto">
              <a:spcBef>
                <a:spcPts val="0"/>
              </a:spcBef>
              <a:spcAft>
                <a:spcPts val="0"/>
              </a:spcAft>
              <a:defRPr sz="1800"/>
            </a:pPr>
            <a:r>
              <a:rPr b="0" kern="0">
                <a:solidFill>
                  <a:sysClr val="windowText" lastClr="000000"/>
                </a:solidFill>
                <a:latin typeface="Arial"/>
                <a:ea typeface="Arial"/>
                <a:cs typeface="Arial"/>
                <a:sym typeface="Arial"/>
              </a:rPr>
              <a:t>~55000 genes</a:t>
            </a:r>
          </a:p>
        </p:txBody>
      </p:sp>
      <p:sp>
        <p:nvSpPr>
          <p:cNvPr id="1569" name="Shape 1569"/>
          <p:cNvSpPr/>
          <p:nvPr/>
        </p:nvSpPr>
        <p:spPr>
          <a:xfrm>
            <a:off x="2150190" y="6114074"/>
            <a:ext cx="3976943" cy="1"/>
          </a:xfrm>
          <a:prstGeom prst="line">
            <a:avLst/>
          </a:prstGeom>
          <a:ln w="25400">
            <a:solidFill/>
            <a:miter lim="400000"/>
            <a:headEnd type="triangle"/>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0" name="Shape 1570"/>
          <p:cNvSpPr/>
          <p:nvPr/>
        </p:nvSpPr>
        <p:spPr>
          <a:xfrm flipV="1">
            <a:off x="7775346" y="1552659"/>
            <a:ext cx="1" cy="430619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1" name="Shape 1571"/>
          <p:cNvSpPr/>
          <p:nvPr/>
        </p:nvSpPr>
        <p:spPr>
          <a:xfrm>
            <a:off x="3311475" y="1561645"/>
            <a:ext cx="4460445"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2" name="Shape 1572"/>
          <p:cNvSpPr/>
          <p:nvPr/>
        </p:nvSpPr>
        <p:spPr>
          <a:xfrm>
            <a:off x="3309503" y="1551759"/>
            <a:ext cx="1" cy="961020"/>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3" name="Shape 1573"/>
          <p:cNvSpPr/>
          <p:nvPr/>
        </p:nvSpPr>
        <p:spPr>
          <a:xfrm>
            <a:off x="3300230" y="25245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4" name="Shape 1574"/>
          <p:cNvSpPr/>
          <p:nvPr/>
        </p:nvSpPr>
        <p:spPr>
          <a:xfrm>
            <a:off x="4807787" y="2519302"/>
            <a:ext cx="1" cy="160020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5" name="Shape 1575"/>
          <p:cNvSpPr/>
          <p:nvPr/>
        </p:nvSpPr>
        <p:spPr>
          <a:xfrm>
            <a:off x="4792757" y="4117914"/>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6" name="Shape 1576"/>
          <p:cNvSpPr/>
          <p:nvPr/>
        </p:nvSpPr>
        <p:spPr>
          <a:xfrm>
            <a:off x="6306071" y="4106377"/>
            <a:ext cx="1" cy="1648492"/>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7" name="Shape 1577"/>
          <p:cNvSpPr/>
          <p:nvPr/>
        </p:nvSpPr>
        <p:spPr>
          <a:xfrm>
            <a:off x="6299342" y="5765980"/>
            <a:ext cx="1497881" cy="1"/>
          </a:xfrm>
          <a:prstGeom prst="line">
            <a:avLst/>
          </a:prstGeom>
          <a:ln w="28575">
            <a:solidFill>
              <a:srgbClr val="B17CB4"/>
            </a:solidFill>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578" name="Shape 1578"/>
          <p:cNvSpPr/>
          <p:nvPr/>
        </p:nvSpPr>
        <p:spPr>
          <a:xfrm>
            <a:off x="7563148" y="5779153"/>
            <a:ext cx="421133" cy="38401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a:miter lim="400000"/>
          </a:ln>
        </p:spPr>
        <p:txBody>
          <a:bodyPr lIns="0" tIns="0" rIns="0" bIns="0" anchor="ct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3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37388775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Title 1"/>
          <p:cNvSpPr>
            <a:spLocks noGrp="1"/>
          </p:cNvSpPr>
          <p:nvPr>
            <p:ph type="title"/>
          </p:nvPr>
        </p:nvSpPr>
        <p:spPr>
          <a:xfrm>
            <a:off x="457200" y="147638"/>
            <a:ext cx="8229600" cy="800100"/>
          </a:xfrm>
        </p:spPr>
        <p:txBody>
          <a:bodyPr/>
          <a:lstStyle/>
          <a:p>
            <a:r>
              <a:rPr lang="en-US" dirty="0" smtClean="0">
                <a:latin typeface="Calibri" charset="0"/>
              </a:rPr>
              <a:t>ncRNAs associated with modules</a:t>
            </a:r>
            <a:endParaRPr lang="en-US" dirty="0">
              <a:latin typeface="Calibri" charset="0"/>
            </a:endParaRPr>
          </a:p>
        </p:txBody>
      </p:sp>
      <p:sp>
        <p:nvSpPr>
          <p:cNvPr id="6031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3EA2300A-698E-7742-B7F6-7CCB570ACA77}" type="slidenum">
              <a:rPr lang="en-US">
                <a:solidFill>
                  <a:srgbClr val="898989"/>
                </a:solidFill>
                <a:latin typeface="Calibri" charset="0"/>
              </a:rPr>
              <a:pPr eaLnBrk="1" hangingPunct="1"/>
              <a:t>29</a:t>
            </a:fld>
            <a:endParaRPr lang="en-US">
              <a:solidFill>
                <a:srgbClr val="898989"/>
              </a:solidFill>
              <a:latin typeface="Calibri" charset="0"/>
            </a:endParaRPr>
          </a:p>
        </p:txBody>
      </p:sp>
      <p:pic>
        <p:nvPicPr>
          <p:cNvPr id="603139" name="Picture 7" descr="ED_Figures_ALL.pdf"/>
          <p:cNvPicPr>
            <a:picLocks noChangeAspect="1"/>
          </p:cNvPicPr>
          <p:nvPr/>
        </p:nvPicPr>
        <p:blipFill>
          <a:blip r:embed="rId2">
            <a:extLst>
              <a:ext uri="{28A0092B-C50C-407E-A947-70E740481C1C}">
                <a14:useLocalDpi xmlns:a14="http://schemas.microsoft.com/office/drawing/2010/main" val="0"/>
              </a:ext>
            </a:extLst>
          </a:blip>
          <a:srcRect l="9122" t="6302" r="9383" b="48907"/>
          <a:stretch>
            <a:fillRect/>
          </a:stretch>
        </p:blipFill>
        <p:spPr bwMode="auto">
          <a:xfrm>
            <a:off x="236313" y="2972785"/>
            <a:ext cx="8653355" cy="367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6537" y="1071563"/>
            <a:ext cx="8415549" cy="2862323"/>
          </a:xfrm>
          <a:prstGeom prst="rect">
            <a:avLst/>
          </a:prstGeom>
          <a:noFill/>
        </p:spPr>
        <p:txBody>
          <a:bodyPr wrap="square">
            <a:spAutoFit/>
          </a:bodyPr>
          <a:lstStyle/>
          <a:p>
            <a:pPr defTabSz="457200" fontAlgn="auto">
              <a:spcBef>
                <a:spcPts val="0"/>
              </a:spcBef>
              <a:spcAft>
                <a:spcPts val="0"/>
              </a:spcAft>
              <a:defRPr/>
            </a:pPr>
            <a:r>
              <a:rPr lang="en-US" sz="1800" b="0" dirty="0" smtClean="0">
                <a:solidFill>
                  <a:prstClr val="black"/>
                </a:solidFill>
                <a:latin typeface="Calibri"/>
              </a:rPr>
              <a:t>Non-canonical transcription (TARs):</a:t>
            </a: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r>
              <a:rPr lang="en-US" sz="1800" b="0" dirty="0">
                <a:solidFill>
                  <a:prstClr val="black"/>
                </a:solidFill>
                <a:latin typeface="Calibri"/>
              </a:rPr>
              <a:t>Identify TARs that are significantly correlated and anti-correlated with genes in the 16 modules.</a:t>
            </a: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a:p>
            <a:pPr defTabSz="457200" fontAlgn="auto">
              <a:spcBef>
                <a:spcPts val="0"/>
              </a:spcBef>
              <a:spcAft>
                <a:spcPts val="0"/>
              </a:spcAft>
              <a:defRPr/>
            </a:pPr>
            <a:endParaRPr lang="en-US" sz="1800" b="0" dirty="0">
              <a:solidFill>
                <a:prstClr val="black"/>
              </a:solidFill>
              <a:latin typeface="Calibri"/>
            </a:endParaRPr>
          </a:p>
          <a:p>
            <a:pPr marL="285750" indent="-285750" defTabSz="457200" fontAlgn="auto">
              <a:spcBef>
                <a:spcPts val="0"/>
              </a:spcBef>
              <a:spcAft>
                <a:spcPts val="0"/>
              </a:spcAft>
              <a:buFont typeface="Arial"/>
              <a:buChar char="•"/>
              <a:defRPr/>
            </a:pPr>
            <a:endParaRPr lang="en-US" sz="1800" b="0" dirty="0">
              <a:solidFill>
                <a:prstClr val="black"/>
              </a:solidFill>
              <a:latin typeface="Calibri"/>
            </a:endParaRPr>
          </a:p>
        </p:txBody>
      </p:sp>
      <p:sp>
        <p:nvSpPr>
          <p:cNvPr id="8" name="Rectangle 7"/>
          <p:cNvSpPr/>
          <p:nvPr/>
        </p:nvSpPr>
        <p:spPr>
          <a:xfrm>
            <a:off x="105738" y="6374827"/>
            <a:ext cx="2198038" cy="338554"/>
          </a:xfrm>
          <a:prstGeom prst="rect">
            <a:avLst/>
          </a:prstGeom>
        </p:spPr>
        <p:txBody>
          <a:bodyPr wrap="none">
            <a:spAutoFit/>
          </a:bodyPr>
          <a:lstStyle/>
          <a:p>
            <a:r>
              <a:rPr lang="en-US" sz="1600" dirty="0">
                <a:solidFill>
                  <a:srgbClr val="FF0000"/>
                </a:solidFill>
              </a:rPr>
              <a:t> Human</a:t>
            </a:r>
            <a:r>
              <a:rPr lang="en-US" sz="1600" dirty="0">
                <a:solidFill>
                  <a:prstClr val="black"/>
                </a:solidFill>
              </a:rPr>
              <a:t>, </a:t>
            </a:r>
            <a:r>
              <a:rPr lang="en-US" sz="1600" dirty="0">
                <a:solidFill>
                  <a:srgbClr val="008000"/>
                </a:solidFill>
              </a:rPr>
              <a:t>Worm</a:t>
            </a:r>
            <a:r>
              <a:rPr lang="en-US" sz="1600" dirty="0">
                <a:solidFill>
                  <a:prstClr val="black"/>
                </a:solidFill>
              </a:rPr>
              <a:t> &amp; </a:t>
            </a:r>
            <a:r>
              <a:rPr lang="en-US" sz="1600" dirty="0">
                <a:solidFill>
                  <a:srgbClr val="0000FF"/>
                </a:solidFill>
              </a:rPr>
              <a:t>Fly</a:t>
            </a:r>
            <a:endParaRPr lang="en-US" sz="3200" dirty="0">
              <a:solidFill>
                <a:prstClr val="black"/>
              </a:solidFill>
            </a:endParaRPr>
          </a:p>
        </p:txBody>
      </p:sp>
      <p:sp>
        <p:nvSpPr>
          <p:cNvPr id="9" name="TextBox 4"/>
          <p:cNvSpPr txBox="1">
            <a:spLocks noChangeArrowheads="1"/>
          </p:cNvSpPr>
          <p:nvPr/>
        </p:nvSpPr>
        <p:spPr bwMode="auto">
          <a:xfrm>
            <a:off x="60775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3184985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hape 55"/>
          <p:cNvSpPr>
            <a:spLocks noGrp="1"/>
          </p:cNvSpPr>
          <p:nvPr>
            <p:ph type="title"/>
          </p:nvPr>
        </p:nvSpPr>
        <p:spPr>
          <a:xfrm>
            <a:off x="457200" y="433388"/>
            <a:ext cx="8229600" cy="984250"/>
          </a:xfrm>
        </p:spPr>
        <p:txBody>
          <a:bodyPr/>
          <a:lstStyle/>
          <a:p>
            <a:pPr>
              <a:spcBef>
                <a:spcPct val="0"/>
              </a:spcBef>
              <a:buClr>
                <a:srgbClr val="000000"/>
              </a:buClr>
              <a:buSzPct val="25000"/>
            </a:pPr>
            <a:r>
              <a:rPr lang="en-US" b="1" dirty="0">
                <a:solidFill>
                  <a:srgbClr val="000000"/>
                </a:solidFill>
                <a:latin typeface="Arial" charset="0"/>
                <a:sym typeface="Arial" charset="0"/>
              </a:rPr>
              <a:t>Non-coding Annotations: Overview</a:t>
            </a:r>
          </a:p>
        </p:txBody>
      </p:sp>
      <p:sp>
        <p:nvSpPr>
          <p:cNvPr id="166914" name="Shape 56"/>
          <p:cNvSpPr>
            <a:spLocks noGrp="1"/>
          </p:cNvSpPr>
          <p:nvPr>
            <p:ph type="body" idx="1"/>
          </p:nvPr>
        </p:nvSpPr>
        <p:spPr>
          <a:xfrm>
            <a:off x="457200" y="1382713"/>
            <a:ext cx="8229600" cy="1395412"/>
          </a:xfrm>
        </p:spPr>
        <p:txBody>
          <a:bodyPr/>
          <a:lstStyle/>
          <a:p>
            <a:pPr marL="0" indent="0">
              <a:spcBef>
                <a:spcPct val="0"/>
              </a:spcBef>
              <a:buClr>
                <a:srgbClr val="000000"/>
              </a:buClr>
              <a:buSzPct val="25000"/>
              <a:buFont typeface="Arial" charset="0"/>
              <a:buNone/>
            </a:pPr>
            <a:r>
              <a:rPr lang="en-US" sz="1400">
                <a:solidFill>
                  <a:srgbClr val="000000"/>
                </a:solidFill>
                <a:latin typeface="Arial" charset="0"/>
                <a:sym typeface="Arial" charset="0"/>
              </a:rPr>
              <a:t>There are several collections of information "tracks" related to non-coding features</a:t>
            </a: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Font typeface="Arial" charset="0"/>
              <a:buNone/>
            </a:pPr>
            <a:endParaRPr lang="en-US" sz="1400">
              <a:solidFill>
                <a:srgbClr val="000000"/>
              </a:solidFill>
              <a:latin typeface="Arial" charset="0"/>
              <a:sym typeface="Arial" charset="0"/>
            </a:endParaRPr>
          </a:p>
          <a:p>
            <a:pPr marL="0" indent="0">
              <a:spcBef>
                <a:spcPct val="0"/>
              </a:spcBef>
              <a:buClr>
                <a:srgbClr val="000000"/>
              </a:buClr>
              <a:buSzPct val="25000"/>
              <a:buFont typeface="Arial" charset="0"/>
              <a:buNone/>
            </a:pPr>
            <a:r>
              <a:rPr lang="en-US" sz="1400">
                <a:solidFill>
                  <a:srgbClr val="000000"/>
                </a:solidFill>
                <a:latin typeface="Arial" charset="0"/>
                <a:sym typeface="Arial" charset="0"/>
              </a:rPr>
              <a:t>Sequence features, incl. </a:t>
            </a:r>
            <a:r>
              <a:rPr lang="en-US" sz="1400" b="1" u="sng">
                <a:solidFill>
                  <a:srgbClr val="000000"/>
                </a:solidFill>
                <a:latin typeface="Arial" charset="0"/>
                <a:sym typeface="Arial" charset="0"/>
              </a:rPr>
              <a:t>Conservation</a:t>
            </a:r>
          </a:p>
        </p:txBody>
      </p:sp>
      <p:grpSp>
        <p:nvGrpSpPr>
          <p:cNvPr id="166915" name="Shape 57"/>
          <p:cNvGrpSpPr>
            <a:grpSpLocks/>
          </p:cNvGrpSpPr>
          <p:nvPr/>
        </p:nvGrpSpPr>
        <p:grpSpPr bwMode="auto">
          <a:xfrm>
            <a:off x="4146550" y="3130550"/>
            <a:ext cx="4600575" cy="3757613"/>
            <a:chOff x="4061355" y="98425"/>
            <a:chExt cx="5037137" cy="3245907"/>
          </a:xfrm>
        </p:grpSpPr>
        <p:pic>
          <p:nvPicPr>
            <p:cNvPr id="166919" name="Shape 5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12798" b="17830"/>
            <a:stretch>
              <a:fillRect/>
            </a:stretch>
          </p:blipFill>
          <p:spPr bwMode="auto">
            <a:xfrm>
              <a:off x="4061355" y="98425"/>
              <a:ext cx="5037137" cy="2932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20" name="Shape 59"/>
            <p:cNvSpPr>
              <a:spLocks noChangeArrowheads="1"/>
            </p:cNvSpPr>
            <p:nvPr/>
          </p:nvSpPr>
          <p:spPr bwMode="auto">
            <a:xfrm>
              <a:off x="6350000" y="2861733"/>
              <a:ext cx="2675467" cy="4825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p>
              <a:pPr algn="ctr">
                <a:buClr>
                  <a:srgbClr val="000000"/>
                </a:buClr>
                <a:buFont typeface="Arial" charset="0"/>
                <a:buNone/>
              </a:pPr>
              <a:endParaRPr lang="en-US" sz="1400">
                <a:solidFill>
                  <a:srgbClr val="000000"/>
                </a:solidFill>
                <a:latin typeface="Arial" charset="0"/>
                <a:cs typeface="Arial" charset="0"/>
                <a:sym typeface="Arial" charset="0"/>
              </a:endParaRPr>
            </a:p>
          </p:txBody>
        </p:sp>
      </p:grpSp>
      <p:pic>
        <p:nvPicPr>
          <p:cNvPr id="166916" name="Shape 60"/>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723" t="10893" r="50407" b="17873"/>
          <a:stretch>
            <a:fillRect/>
          </a:stretch>
        </p:blipFill>
        <p:spPr bwMode="auto">
          <a:xfrm>
            <a:off x="334963" y="3114675"/>
            <a:ext cx="36988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Shape 62"/>
          <p:cNvSpPr txBox="1">
            <a:spLocks noChangeArrowheads="1"/>
          </p:cNvSpPr>
          <p:nvPr/>
        </p:nvSpPr>
        <p:spPr bwMode="auto">
          <a:xfrm>
            <a:off x="6230938" y="6251575"/>
            <a:ext cx="233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BFBFBF"/>
              </a:buClr>
              <a:buSzPct val="25000"/>
              <a:buFont typeface="Helvetica Neue" charset="0"/>
              <a:buNone/>
            </a:pPr>
            <a:r>
              <a:rPr lang="en-US" sz="1100">
                <a:solidFill>
                  <a:srgbClr val="BFBFBF"/>
                </a:solidFill>
                <a:latin typeface="Helvetica Neue" charset="0"/>
                <a:cs typeface="Helvetica Neue" charset="0"/>
                <a:sym typeface="Helvetica Neue" charset="0"/>
              </a:rPr>
              <a:t>[Nat. Rev. Genet. (2010) 11: 559]</a:t>
            </a:r>
          </a:p>
        </p:txBody>
      </p:sp>
      <p:sp>
        <p:nvSpPr>
          <p:cNvPr id="166918" name="Shape 63"/>
          <p:cNvSpPr txBox="1">
            <a:spLocks noChangeArrowheads="1"/>
          </p:cNvSpPr>
          <p:nvPr/>
        </p:nvSpPr>
        <p:spPr bwMode="auto">
          <a:xfrm>
            <a:off x="4608513" y="1993900"/>
            <a:ext cx="369728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Clr>
                <a:srgbClr val="000000"/>
              </a:buClr>
              <a:buSzPct val="25000"/>
              <a:buFont typeface="Arial" charset="0"/>
              <a:buNone/>
            </a:pPr>
            <a:r>
              <a:rPr lang="en-US" sz="1400" b="1" u="sng" dirty="0">
                <a:solidFill>
                  <a:srgbClr val="000000"/>
                </a:solidFill>
                <a:latin typeface="Arial" charset="0"/>
                <a:cs typeface="Arial" charset="0"/>
                <a:sym typeface="Arial" charset="0"/>
              </a:rPr>
              <a:t>Functional Genomics</a:t>
            </a:r>
          </a:p>
          <a:p>
            <a:pPr eaLnBrk="1" hangingPunct="1">
              <a:buClr>
                <a:srgbClr val="000000"/>
              </a:buClr>
              <a:buSzPct val="25000"/>
              <a:buFont typeface="Arial" charset="0"/>
              <a:buNone/>
            </a:pPr>
            <a:r>
              <a:rPr lang="en-US" sz="1400" dirty="0" err="1" smtClean="0">
                <a:solidFill>
                  <a:srgbClr val="000000"/>
                </a:solidFill>
                <a:latin typeface="Arial" charset="0"/>
                <a:cs typeface="Arial" charset="0"/>
                <a:sym typeface="Arial" charset="0"/>
              </a:rPr>
              <a:t>ChIP-</a:t>
            </a:r>
            <a:r>
              <a:rPr lang="en-US" sz="1400" dirty="0" err="1">
                <a:solidFill>
                  <a:srgbClr val="000000"/>
                </a:solidFill>
                <a:latin typeface="Arial" charset="0"/>
                <a:cs typeface="Arial" charset="0"/>
                <a:sym typeface="Arial" charset="0"/>
              </a:rPr>
              <a:t>seq</a:t>
            </a:r>
            <a:r>
              <a:rPr lang="en-US" sz="1400" dirty="0">
                <a:solidFill>
                  <a:srgbClr val="000000"/>
                </a:solidFill>
                <a:latin typeface="Arial" charset="0"/>
                <a:cs typeface="Arial" charset="0"/>
                <a:sym typeface="Arial" charset="0"/>
              </a:rPr>
              <a:t> (</a:t>
            </a:r>
            <a:r>
              <a:rPr lang="en-US" sz="1400" dirty="0" err="1">
                <a:solidFill>
                  <a:srgbClr val="000000"/>
                </a:solidFill>
                <a:latin typeface="Arial" charset="0"/>
                <a:cs typeface="Arial" charset="0"/>
                <a:sym typeface="Arial" charset="0"/>
              </a:rPr>
              <a:t>Epigenome</a:t>
            </a:r>
            <a:r>
              <a:rPr lang="en-US" sz="1400" dirty="0">
                <a:solidFill>
                  <a:srgbClr val="000000"/>
                </a:solidFill>
                <a:latin typeface="Arial" charset="0"/>
                <a:cs typeface="Arial" charset="0"/>
                <a:sym typeface="Arial" charset="0"/>
              </a:rPr>
              <a:t> &amp; seq. specific TF) and </a:t>
            </a:r>
            <a:r>
              <a:rPr lang="en-US" sz="1400" dirty="0" err="1">
                <a:solidFill>
                  <a:srgbClr val="000000"/>
                </a:solidFill>
                <a:latin typeface="Arial" charset="0"/>
                <a:cs typeface="Arial" charset="0"/>
                <a:sym typeface="Arial" charset="0"/>
              </a:rPr>
              <a:t>ncRNA</a:t>
            </a:r>
            <a:r>
              <a:rPr lang="en-US" sz="1400" dirty="0">
                <a:solidFill>
                  <a:srgbClr val="000000"/>
                </a:solidFill>
                <a:latin typeface="Arial" charset="0"/>
                <a:cs typeface="Arial" charset="0"/>
                <a:sym typeface="Arial" charset="0"/>
              </a:rPr>
              <a:t> &amp; un-annotated transcription</a:t>
            </a:r>
          </a:p>
          <a:p>
            <a:pPr eaLnBrk="1" hangingPunct="1">
              <a:buClr>
                <a:srgbClr val="000000"/>
              </a:buClr>
              <a:buFont typeface="Arial" charset="0"/>
              <a:buNone/>
            </a:pPr>
            <a:endParaRPr lang="en-US" sz="1400" dirty="0">
              <a:solidFill>
                <a:srgbClr val="000000"/>
              </a:solidFill>
              <a:latin typeface="Arial" charset="0"/>
              <a:cs typeface="Arial" charset="0"/>
              <a:sym typeface="Arial" charset="0"/>
            </a:endParaRPr>
          </a:p>
        </p:txBody>
      </p:sp>
    </p:spTree>
    <p:extLst>
      <p:ext uri="{BB962C8B-B14F-4D97-AF65-F5344CB8AC3E}">
        <p14:creationId xmlns:p14="http://schemas.microsoft.com/office/powerpoint/2010/main" val="959426788"/>
      </p:ext>
    </p:extLst>
  </p:cSld>
  <p:clrMapOvr>
    <a:masterClrMapping/>
  </p:clrMapOvr>
  <p:transition xmlns:p14="http://schemas.microsoft.com/office/powerpoint/2010/main" spd="slow" advTm="63892">
    <p:cu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988" y="49256"/>
            <a:ext cx="8810926" cy="610707"/>
          </a:xfrm>
        </p:spPr>
        <p:txBody>
          <a:bodyPr/>
          <a:lstStyle/>
          <a:p>
            <a:r>
              <a:rPr lang="en-US" dirty="0"/>
              <a:t>Conserved modules exhibit </a:t>
            </a:r>
            <a:r>
              <a:rPr lang="en-US" dirty="0" smtClean="0"/>
              <a:t>canonical hourglass behavior</a:t>
            </a:r>
            <a:endParaRPr lang="en-US" dirty="0"/>
          </a:p>
        </p:txBody>
      </p:sp>
      <p:pic>
        <p:nvPicPr>
          <p:cNvPr id="1620" name="pasted-image.png"/>
          <p:cNvPicPr/>
          <p:nvPr/>
        </p:nvPicPr>
        <p:blipFill>
          <a:blip r:embed="rId4">
            <a:extLst/>
          </a:blip>
          <a:stretch>
            <a:fillRect/>
          </a:stretch>
        </p:blipFill>
        <p:spPr>
          <a:xfrm>
            <a:off x="94499" y="1054932"/>
            <a:ext cx="4103975" cy="2575946"/>
          </a:xfrm>
          <a:prstGeom prst="rect">
            <a:avLst/>
          </a:prstGeom>
          <a:ln w="12700">
            <a:miter lim="400000"/>
          </a:ln>
        </p:spPr>
      </p:pic>
      <p:sp>
        <p:nvSpPr>
          <p:cNvPr id="1621" name="Shape 1621"/>
          <p:cNvSpPr/>
          <p:nvPr/>
        </p:nvSpPr>
        <p:spPr>
          <a:xfrm>
            <a:off x="136237" y="3524672"/>
            <a:ext cx="1920761" cy="16927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800"/>
            </a:lvl1pPr>
          </a:lstStyle>
          <a:p>
            <a:pPr fontAlgn="auto">
              <a:spcBef>
                <a:spcPts val="0"/>
              </a:spcBef>
              <a:spcAft>
                <a:spcPts val="0"/>
              </a:spcAft>
              <a:defRPr sz="1800"/>
            </a:pPr>
            <a:r>
              <a:rPr sz="1100" b="0" kern="0" dirty="0">
                <a:solidFill>
                  <a:sysClr val="windowText" lastClr="000000"/>
                </a:solidFill>
                <a:latin typeface="Arial"/>
                <a:ea typeface="Arial"/>
                <a:cs typeface="Arial"/>
                <a:sym typeface="Arial"/>
              </a:rPr>
              <a:t>Illustrations courtesy Naoki Irie</a:t>
            </a:r>
          </a:p>
        </p:txBody>
      </p:sp>
      <p:sp>
        <p:nvSpPr>
          <p:cNvPr id="1622" name="Shape 1622"/>
          <p:cNvSpPr/>
          <p:nvPr/>
        </p:nvSpPr>
        <p:spPr>
          <a:xfrm>
            <a:off x="3447105" y="2210778"/>
            <a:ext cx="1213878" cy="26425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vl1pPr>
          </a:lstStyle>
          <a:p>
            <a:pPr fontAlgn="auto">
              <a:spcBef>
                <a:spcPts val="0"/>
              </a:spcBef>
              <a:spcAft>
                <a:spcPts val="0"/>
              </a:spcAft>
              <a:defRPr sz="1800"/>
            </a:pPr>
            <a:r>
              <a:rPr b="0" kern="0" dirty="0">
                <a:solidFill>
                  <a:sysClr val="windowText" lastClr="000000"/>
                </a:solidFill>
                <a:latin typeface="Arial"/>
                <a:ea typeface="Arial"/>
                <a:cs typeface="Arial"/>
                <a:sym typeface="Arial"/>
              </a:rPr>
              <a:t>Phylotypic stage</a:t>
            </a:r>
          </a:p>
        </p:txBody>
      </p:sp>
      <p:pic>
        <p:nvPicPr>
          <p:cNvPr id="1623" name="pasted-image.pdf"/>
          <p:cNvPicPr/>
          <p:nvPr/>
        </p:nvPicPr>
        <p:blipFill>
          <a:blip r:embed="rId5">
            <a:extLst/>
          </a:blip>
          <a:stretch>
            <a:fillRect/>
          </a:stretch>
        </p:blipFill>
        <p:spPr>
          <a:xfrm>
            <a:off x="5186808" y="727204"/>
            <a:ext cx="2857885" cy="2411776"/>
          </a:xfrm>
          <a:prstGeom prst="rect">
            <a:avLst/>
          </a:prstGeom>
          <a:ln w="12700">
            <a:miter lim="400000"/>
          </a:ln>
        </p:spPr>
      </p:pic>
      <p:sp>
        <p:nvSpPr>
          <p:cNvPr id="1624" name="Shape 1624"/>
          <p:cNvSpPr/>
          <p:nvPr/>
        </p:nvSpPr>
        <p:spPr>
          <a:xfrm>
            <a:off x="5110004" y="3188861"/>
            <a:ext cx="3817653" cy="73866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defRPr sz="1000"/>
            </a:lvl1pPr>
          </a:lstStyle>
          <a:p>
            <a:pPr fontAlgn="auto">
              <a:spcBef>
                <a:spcPts val="0"/>
              </a:spcBef>
              <a:spcAft>
                <a:spcPts val="0"/>
              </a:spcAft>
              <a:defRPr sz="1800"/>
            </a:pPr>
            <a:r>
              <a:rPr sz="1600" b="0" kern="0" dirty="0">
                <a:solidFill>
                  <a:sysClr val="windowText" lastClr="000000"/>
                </a:solidFill>
                <a:latin typeface="Arial"/>
                <a:ea typeface="Arial"/>
                <a:cs typeface="Arial"/>
                <a:sym typeface="Arial"/>
              </a:rPr>
              <a:t>Expression divergence across species is minimized during phylotypic stage (Kalinka et al. Nature 2010)</a:t>
            </a:r>
          </a:p>
        </p:txBody>
      </p:sp>
      <p:pic>
        <p:nvPicPr>
          <p:cNvPr id="1625" name="pasted-image.png"/>
          <p:cNvPicPr/>
          <p:nvPr/>
        </p:nvPicPr>
        <p:blipFill>
          <a:blip r:embed="rId6">
            <a:extLst/>
          </a:blip>
          <a:stretch>
            <a:fillRect/>
          </a:stretch>
        </p:blipFill>
        <p:spPr>
          <a:xfrm>
            <a:off x="386833" y="3887200"/>
            <a:ext cx="3087107" cy="2845928"/>
          </a:xfrm>
          <a:prstGeom prst="rect">
            <a:avLst/>
          </a:prstGeom>
          <a:ln w="12700">
            <a:miter lim="400000"/>
          </a:ln>
        </p:spPr>
      </p:pic>
      <p:sp>
        <p:nvSpPr>
          <p:cNvPr id="12" name="Content Placeholder 2"/>
          <p:cNvSpPr txBox="1">
            <a:spLocks/>
          </p:cNvSpPr>
          <p:nvPr/>
        </p:nvSpPr>
        <p:spPr>
          <a:xfrm>
            <a:off x="3706846" y="4153014"/>
            <a:ext cx="5071393" cy="1500243"/>
          </a:xfrm>
          <a:prstGeom prst="rect">
            <a:avLst/>
          </a:prstGeom>
          <a:ln w="12700">
            <a:miter lim="400000"/>
          </a:ln>
          <a:extLst>
            <a:ext uri="{C572A759-6A51-4108-AA02-DFA0A04FC94B}">
              <ma14:wrappingTextBoxFlag xmlns:ma14="http://schemas.microsoft.com/office/mac/drawingml/2011/main" val="1"/>
            </a:ext>
          </a:extLst>
        </p:spPr>
        <p:txBody>
          <a:bodyPr lIns="45719" rIns="45719" rtlCol="0">
            <a:noAutofit/>
          </a:bodyPr>
          <a:lstStyle>
            <a:lvl1pPr marL="342900" indent="-342900">
              <a:spcBef>
                <a:spcPts val="500"/>
              </a:spcBef>
              <a:buSzPct val="100000"/>
              <a:buFont typeface="Arial"/>
              <a:buChar char="•"/>
              <a:defRPr sz="2400">
                <a:latin typeface="Arial"/>
                <a:ea typeface="Arial"/>
                <a:cs typeface="Arial"/>
                <a:sym typeface="Arial"/>
              </a:defRPr>
            </a:lvl1pPr>
            <a:lvl2pPr marL="885825" indent="-428625">
              <a:spcBef>
                <a:spcPts val="500"/>
              </a:spcBef>
              <a:buSzPct val="100000"/>
              <a:buFont typeface="Arial"/>
              <a:buChar char="o"/>
              <a:defRPr sz="2400">
                <a:latin typeface="Arial"/>
                <a:ea typeface="Arial"/>
                <a:cs typeface="Arial"/>
                <a:sym typeface="Arial"/>
              </a:defRPr>
            </a:lvl2pPr>
            <a:lvl3pPr marL="1257300" indent="-342900">
              <a:spcBef>
                <a:spcPts val="500"/>
              </a:spcBef>
              <a:buSzPct val="100000"/>
              <a:buFont typeface="Arial"/>
              <a:buChar char="•"/>
              <a:defRPr sz="2400">
                <a:latin typeface="Arial"/>
                <a:ea typeface="Arial"/>
                <a:cs typeface="Arial"/>
                <a:sym typeface="Arial"/>
              </a:defRPr>
            </a:lvl3pPr>
            <a:lvl4pPr marL="1714500" indent="-342900">
              <a:spcBef>
                <a:spcPts val="500"/>
              </a:spcBef>
              <a:buSzPct val="100000"/>
              <a:buFont typeface="Arial"/>
              <a:buChar char="o"/>
              <a:defRPr sz="2400">
                <a:latin typeface="Arial"/>
                <a:ea typeface="Arial"/>
                <a:cs typeface="Arial"/>
                <a:sym typeface="Arial"/>
              </a:defRPr>
            </a:lvl4pPr>
            <a:lvl5pPr marL="2171700" indent="-342900">
              <a:spcBef>
                <a:spcPts val="500"/>
              </a:spcBef>
              <a:buSzPct val="100000"/>
              <a:buFont typeface="Arial"/>
              <a:buChar char="•"/>
              <a:defRPr sz="2400">
                <a:latin typeface="Arial"/>
                <a:ea typeface="Arial"/>
                <a:cs typeface="Arial"/>
                <a:sym typeface="Arial"/>
              </a:defRPr>
            </a:lvl5pPr>
            <a:lvl6pPr marL="2628900" indent="-342900">
              <a:spcBef>
                <a:spcPts val="500"/>
              </a:spcBef>
              <a:buSzPct val="100000"/>
              <a:buFont typeface="Arial"/>
              <a:buChar char="o"/>
              <a:defRPr sz="2400">
                <a:latin typeface="Arial"/>
                <a:ea typeface="Arial"/>
                <a:cs typeface="Arial"/>
                <a:sym typeface="Arial"/>
              </a:defRPr>
            </a:lvl6pPr>
            <a:lvl7pPr marL="3086100" indent="-342900">
              <a:spcBef>
                <a:spcPts val="500"/>
              </a:spcBef>
              <a:buSzPct val="100000"/>
              <a:buFont typeface="Arial"/>
              <a:buChar char="•"/>
              <a:defRPr sz="2400">
                <a:latin typeface="Arial"/>
                <a:ea typeface="Arial"/>
                <a:cs typeface="Arial"/>
                <a:sym typeface="Arial"/>
              </a:defRPr>
            </a:lvl7pPr>
            <a:lvl8pPr marL="3543300" indent="-342900">
              <a:spcBef>
                <a:spcPts val="500"/>
              </a:spcBef>
              <a:buSzPct val="100000"/>
              <a:buFont typeface="Arial"/>
              <a:buChar char="o"/>
              <a:defRPr sz="2400">
                <a:latin typeface="Arial"/>
                <a:ea typeface="Arial"/>
                <a:cs typeface="Arial"/>
                <a:sym typeface="Arial"/>
              </a:defRPr>
            </a:lvl8pPr>
            <a:lvl9pPr marL="4000500" indent="-342900">
              <a:spcBef>
                <a:spcPts val="500"/>
              </a:spcBef>
              <a:buSzPct val="100000"/>
              <a:buFont typeface="Arial"/>
              <a:buChar char="•"/>
              <a:defRPr sz="2400">
                <a:latin typeface="Arial"/>
                <a:ea typeface="Arial"/>
                <a:cs typeface="Arial"/>
                <a:sym typeface="Arial"/>
              </a:defRPr>
            </a:lvl9pPr>
          </a:lstStyle>
          <a:p>
            <a:pPr marL="0" indent="0">
              <a:buFont typeface="Arial"/>
              <a:buNone/>
              <a:defRPr/>
            </a:pPr>
            <a:r>
              <a:rPr lang="en-US" sz="1800" b="0" u="sng" dirty="0" smtClean="0">
                <a:ea typeface="+mn-ea"/>
                <a:cs typeface="+mn-cs"/>
              </a:rPr>
              <a:t>Canonical Inter-organism Behavior</a:t>
            </a:r>
          </a:p>
          <a:p>
            <a:pPr>
              <a:defRPr/>
            </a:pPr>
            <a:r>
              <a:rPr lang="en-US" sz="1800" b="0" dirty="0" smtClean="0">
                <a:ea typeface="+mn-ea"/>
                <a:cs typeface="+mn-cs"/>
              </a:rPr>
              <a:t>“Hourglass hypothesis”: all organisms go through a particular stage in embryonic development ("</a:t>
            </a:r>
            <a:r>
              <a:rPr lang="en-US" sz="1800" b="0" dirty="0" err="1" smtClean="0">
                <a:ea typeface="+mn-ea"/>
                <a:cs typeface="+mn-cs"/>
              </a:rPr>
              <a:t>phylotypic</a:t>
            </a:r>
            <a:r>
              <a:rPr lang="en-US" sz="1800" b="0" dirty="0" smtClean="0">
                <a:ea typeface="+mn-ea"/>
                <a:cs typeface="+mn-cs"/>
              </a:rPr>
              <a:t>" stage) where </a:t>
            </a:r>
            <a:br>
              <a:rPr lang="en-US" sz="1800" b="0" dirty="0" smtClean="0">
                <a:ea typeface="+mn-ea"/>
                <a:cs typeface="+mn-cs"/>
              </a:rPr>
            </a:br>
            <a:r>
              <a:rPr lang="en-US" sz="1800" b="0" dirty="0" smtClean="0">
                <a:ea typeface="+mn-ea"/>
                <a:cs typeface="+mn-cs"/>
              </a:rPr>
              <a:t>inter-organism expression differences of orthologous genes are smallest.</a:t>
            </a:r>
          </a:p>
          <a:p>
            <a:pPr>
              <a:defRPr/>
            </a:pPr>
            <a:r>
              <a:rPr lang="en-US" sz="1800" dirty="0" smtClean="0">
                <a:solidFill>
                  <a:srgbClr val="FF0000"/>
                </a:solidFill>
                <a:ea typeface="+mn-ea"/>
                <a:cs typeface="+mn-cs"/>
              </a:rPr>
              <a:t>We identify modules (12 out of 16) which have this behavior at the </a:t>
            </a:r>
            <a:r>
              <a:rPr lang="en-US" sz="1800" dirty="0" err="1" smtClean="0">
                <a:solidFill>
                  <a:srgbClr val="FF0000"/>
                </a:solidFill>
                <a:ea typeface="+mn-ea"/>
                <a:cs typeface="+mn-cs"/>
              </a:rPr>
              <a:t>phylotypic</a:t>
            </a:r>
            <a:r>
              <a:rPr lang="en-US" sz="1800" dirty="0" smtClean="0">
                <a:solidFill>
                  <a:srgbClr val="FF0000"/>
                </a:solidFill>
                <a:ea typeface="+mn-ea"/>
                <a:cs typeface="+mn-cs"/>
              </a:rPr>
              <a:t> stage.</a:t>
            </a:r>
          </a:p>
          <a:p>
            <a:pPr marL="0" indent="0">
              <a:buFont typeface="Arial"/>
              <a:buNone/>
              <a:defRPr/>
            </a:pPr>
            <a:endParaRPr lang="en-US" sz="1800" b="0" dirty="0">
              <a:ea typeface="+mn-ea"/>
              <a:cs typeface="+mn-cs"/>
            </a:endParaRPr>
          </a:p>
        </p:txBody>
      </p:sp>
      <p:sp>
        <p:nvSpPr>
          <p:cNvPr id="13" name="TextBox 97"/>
          <p:cNvSpPr txBox="1">
            <a:spLocks noChangeArrowheads="1"/>
          </p:cNvSpPr>
          <p:nvPr/>
        </p:nvSpPr>
        <p:spPr bwMode="auto">
          <a:xfrm>
            <a:off x="94508" y="6375344"/>
            <a:ext cx="814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fontAlgn="auto" hangingPunct="1">
              <a:spcBef>
                <a:spcPts val="0"/>
              </a:spcBef>
              <a:spcAft>
                <a:spcPts val="0"/>
              </a:spcAft>
            </a:pPr>
            <a:r>
              <a:rPr lang="en-US" sz="1000" b="0" dirty="0" err="1">
                <a:solidFill>
                  <a:srgbClr val="000000"/>
                </a:solidFill>
                <a:cs typeface="Arial" charset="0"/>
              </a:rPr>
              <a:t>phylotypic</a:t>
            </a:r>
            <a:r>
              <a:rPr lang="en-US" sz="1000" b="0" dirty="0">
                <a:solidFill>
                  <a:srgbClr val="000000"/>
                </a:solidFill>
                <a:cs typeface="Arial" charset="0"/>
              </a:rPr>
              <a:t> stage</a:t>
            </a:r>
          </a:p>
        </p:txBody>
      </p:sp>
      <p:sp>
        <p:nvSpPr>
          <p:cNvPr id="14" name="TextBox 4"/>
          <p:cNvSpPr txBox="1">
            <a:spLocks noChangeArrowheads="1"/>
          </p:cNvSpPr>
          <p:nvPr/>
        </p:nvSpPr>
        <p:spPr bwMode="auto">
          <a:xfrm>
            <a:off x="5839718"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
        <p:nvSpPr>
          <p:cNvPr id="15" name="矩形 100"/>
          <p:cNvSpPr/>
          <p:nvPr/>
        </p:nvSpPr>
        <p:spPr>
          <a:xfrm>
            <a:off x="363618" y="6234001"/>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Tree>
    <p:extLst>
      <p:ext uri="{BB962C8B-B14F-4D97-AF65-F5344CB8AC3E}">
        <p14:creationId xmlns:p14="http://schemas.microsoft.com/office/powerpoint/2010/main" val="409656627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92" y="3412559"/>
            <a:ext cx="3657600"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4001" name="Picture 4" descr="ED_Figures_ALL.pdf"/>
          <p:cNvPicPr>
            <a:picLocks noChangeAspect="1"/>
          </p:cNvPicPr>
          <p:nvPr/>
        </p:nvPicPr>
        <p:blipFill>
          <a:blip r:embed="rId3">
            <a:extLst>
              <a:ext uri="{28A0092B-C50C-407E-A947-70E740481C1C}">
                <a14:useLocalDpi xmlns:a14="http://schemas.microsoft.com/office/drawing/2010/main" val="0"/>
              </a:ext>
            </a:extLst>
          </a:blip>
          <a:srcRect l="51610" t="22575" b="16914"/>
          <a:stretch>
            <a:fillRect/>
          </a:stretch>
        </p:blipFill>
        <p:spPr bwMode="auto">
          <a:xfrm>
            <a:off x="5635625" y="3776663"/>
            <a:ext cx="29670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2" name="Title 1"/>
          <p:cNvSpPr>
            <a:spLocks noGrp="1"/>
          </p:cNvSpPr>
          <p:nvPr>
            <p:ph type="title"/>
          </p:nvPr>
        </p:nvSpPr>
        <p:spPr>
          <a:xfrm>
            <a:off x="1246338" y="-136220"/>
            <a:ext cx="6289675" cy="774700"/>
          </a:xfrm>
        </p:spPr>
        <p:txBody>
          <a:bodyPr/>
          <a:lstStyle/>
          <a:p>
            <a:pPr eaLnBrk="1" hangingPunct="1"/>
            <a:r>
              <a:rPr lang="en-US" dirty="0">
                <a:latin typeface="Calibri" charset="0"/>
              </a:rPr>
              <a:t>Hourglass Behavior</a:t>
            </a:r>
          </a:p>
        </p:txBody>
      </p:sp>
      <p:sp>
        <p:nvSpPr>
          <p:cNvPr id="3" name="Content Placeholder 2"/>
          <p:cNvSpPr>
            <a:spLocks noGrp="1"/>
          </p:cNvSpPr>
          <p:nvPr>
            <p:ph idx="1"/>
          </p:nvPr>
        </p:nvSpPr>
        <p:spPr>
          <a:xfrm>
            <a:off x="24466" y="533207"/>
            <a:ext cx="5240337" cy="4578350"/>
          </a:xfrm>
        </p:spPr>
        <p:txBody>
          <a:bodyPr rtlCol="0">
            <a:normAutofit/>
          </a:bodyPr>
          <a:lstStyle/>
          <a:p>
            <a:pPr marL="0" indent="0" eaLnBrk="1" fontAlgn="auto" hangingPunct="1">
              <a:spcAft>
                <a:spcPts val="0"/>
              </a:spcAft>
              <a:buFont typeface="Arial"/>
              <a:buNone/>
              <a:defRPr/>
            </a:pPr>
            <a:r>
              <a:rPr lang="en-US" sz="2400" b="1" u="sng" dirty="0" smtClean="0">
                <a:ea typeface="+mn-ea"/>
                <a:cs typeface="+mn-cs"/>
              </a:rPr>
              <a:t>Intra</a:t>
            </a:r>
            <a:r>
              <a:rPr lang="en-US" sz="2400" b="1" u="sng" dirty="0">
                <a:ea typeface="+mn-ea"/>
                <a:cs typeface="+mn-cs"/>
              </a:rPr>
              <a:t>-organism</a:t>
            </a:r>
            <a:r>
              <a:rPr lang="en-US" sz="2400" b="1" u="sng" dirty="0" smtClean="0">
                <a:ea typeface="+mn-ea"/>
                <a:cs typeface="+mn-cs"/>
              </a:rPr>
              <a:t> Behavior also Present</a:t>
            </a:r>
            <a:endParaRPr lang="en-US" sz="2400" b="1" u="sng" dirty="0">
              <a:ea typeface="+mn-ea"/>
              <a:cs typeface="+mn-cs"/>
            </a:endParaRPr>
          </a:p>
          <a:p>
            <a:pPr eaLnBrk="1" fontAlgn="auto" hangingPunct="1">
              <a:spcAft>
                <a:spcPts val="0"/>
              </a:spcAft>
              <a:buFont typeface="Arial"/>
              <a:buChar char="•"/>
              <a:defRPr/>
            </a:pPr>
            <a:r>
              <a:rPr lang="en-US" sz="2400" dirty="0">
                <a:ea typeface="+mn-ea"/>
                <a:cs typeface="+mn-cs"/>
              </a:rPr>
              <a:t>We observe that the expression of genes across </a:t>
            </a:r>
            <a:r>
              <a:rPr lang="en-US" sz="2400" dirty="0" smtClean="0">
                <a:ea typeface="+mn-ea"/>
                <a:cs typeface="+mn-cs"/>
              </a:rPr>
              <a:t>12 modules </a:t>
            </a:r>
            <a:r>
              <a:rPr lang="en-US" sz="2400" dirty="0">
                <a:ea typeface="+mn-ea"/>
                <a:cs typeface="+mn-cs"/>
              </a:rPr>
              <a:t>are the most tightly coordinated at the phylotypic stage (fly). </a:t>
            </a:r>
          </a:p>
          <a:p>
            <a:pPr eaLnBrk="1" fontAlgn="auto" hangingPunct="1">
              <a:spcAft>
                <a:spcPts val="0"/>
              </a:spcAft>
              <a:buFont typeface="Arial"/>
              <a:buChar char="•"/>
              <a:defRPr/>
            </a:pPr>
            <a:r>
              <a:rPr lang="en-US" sz="2400" dirty="0">
                <a:ea typeface="+mn-ea"/>
                <a:cs typeface="+mn-cs"/>
              </a:rPr>
              <a:t>Strongly correlated correlation at phylotypic stage (worm). </a:t>
            </a:r>
          </a:p>
          <a:p>
            <a:pPr marL="0" indent="0" eaLnBrk="1" fontAlgn="auto" hangingPunct="1">
              <a:spcAft>
                <a:spcPts val="0"/>
              </a:spcAft>
              <a:buFont typeface="Arial"/>
              <a:buNone/>
              <a:defRPr/>
            </a:pPr>
            <a:endParaRPr lang="en-US" sz="2400" dirty="0">
              <a:ea typeface="+mn-ea"/>
              <a:cs typeface="+mn-cs"/>
            </a:endParaRPr>
          </a:p>
        </p:txBody>
      </p:sp>
      <p:sp>
        <p:nvSpPr>
          <p:cNvPr id="4" name="Slide Number Placeholder 3"/>
          <p:cNvSpPr>
            <a:spLocks noGrp="1"/>
          </p:cNvSpPr>
          <p:nvPr>
            <p:ph type="sldNum" sz="quarter" idx="12"/>
          </p:nvPr>
        </p:nvSpPr>
        <p:spPr/>
        <p:txBody>
          <a:bodyPr/>
          <a:lstStyle/>
          <a:p>
            <a:pPr>
              <a:defRPr/>
            </a:pPr>
            <a:fld id="{B09FD369-7EBF-764E-8BCF-BFCB8D76A85B}" type="slidenum">
              <a:rPr lang="en-US"/>
              <a:pPr>
                <a:defRPr/>
              </a:pPr>
              <a:t>31</a:t>
            </a:fld>
            <a:endParaRPr lang="en-US"/>
          </a:p>
        </p:txBody>
      </p:sp>
      <p:sp>
        <p:nvSpPr>
          <p:cNvPr id="97" name="矩形 100"/>
          <p:cNvSpPr/>
          <p:nvPr/>
        </p:nvSpPr>
        <p:spPr>
          <a:xfrm>
            <a:off x="6911975" y="377825"/>
            <a:ext cx="276225" cy="15081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zh-CN" altLang="en-US" sz="1800" b="0">
              <a:solidFill>
                <a:prstClr val="white"/>
              </a:solidFill>
              <a:latin typeface="Calibri"/>
              <a:ea typeface="宋体"/>
            </a:endParaRPr>
          </a:p>
        </p:txBody>
      </p:sp>
      <p:sp>
        <p:nvSpPr>
          <p:cNvPr id="384006" name="TextBox 97"/>
          <p:cNvSpPr txBox="1">
            <a:spLocks noChangeArrowheads="1"/>
          </p:cNvSpPr>
          <p:nvPr/>
        </p:nvSpPr>
        <p:spPr bwMode="auto">
          <a:xfrm>
            <a:off x="7188200" y="319088"/>
            <a:ext cx="1314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a:solidFill>
                  <a:srgbClr val="000000"/>
                </a:solidFill>
                <a:cs typeface="Arial" charset="0"/>
              </a:rPr>
              <a:t>phylotypic stage</a:t>
            </a:r>
          </a:p>
        </p:txBody>
      </p:sp>
      <p:pic>
        <p:nvPicPr>
          <p:cNvPr id="384007" name="Picture 16" descr="modEncode-Fig3-v4.pdf"/>
          <p:cNvPicPr>
            <a:picLocks noChangeAspect="1"/>
          </p:cNvPicPr>
          <p:nvPr/>
        </p:nvPicPr>
        <p:blipFill>
          <a:blip r:embed="rId4">
            <a:extLst>
              <a:ext uri="{28A0092B-C50C-407E-A947-70E740481C1C}">
                <a14:useLocalDpi xmlns:a14="http://schemas.microsoft.com/office/drawing/2010/main" val="0"/>
              </a:ext>
            </a:extLst>
          </a:blip>
          <a:srcRect t="56790" r="64978"/>
          <a:stretch>
            <a:fillRect/>
          </a:stretch>
        </p:blipFill>
        <p:spPr bwMode="auto">
          <a:xfrm>
            <a:off x="5667375" y="812800"/>
            <a:ext cx="310832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18015334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6" descr="stage_mapping.pdf"/>
          <p:cNvPicPr>
            <a:picLocks noChangeAspect="1"/>
          </p:cNvPicPr>
          <p:nvPr/>
        </p:nvPicPr>
        <p:blipFill>
          <a:blip r:embed="rId2">
            <a:extLst>
              <a:ext uri="{28A0092B-C50C-407E-A947-70E740481C1C}">
                <a14:useLocalDpi xmlns:a14="http://schemas.microsoft.com/office/drawing/2010/main" val="0"/>
              </a:ext>
            </a:extLst>
          </a:blip>
          <a:srcRect r="59630"/>
          <a:stretch>
            <a:fillRect/>
          </a:stretch>
        </p:blipFill>
        <p:spPr bwMode="auto">
          <a:xfrm>
            <a:off x="0" y="1236663"/>
            <a:ext cx="3690938"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6"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0000" lnSpcReduction="20000"/>
          </a:bodyPr>
          <a:lstStyle/>
          <a:p>
            <a:pPr eaLnBrk="1" fontAlgn="auto" hangingPunct="1">
              <a:spcAft>
                <a:spcPts val="0"/>
              </a:spcAft>
              <a:buFont typeface="Arial"/>
              <a:buChar char="•"/>
              <a:defRPr/>
            </a:pPr>
            <a:r>
              <a:rPr lang="en-US" dirty="0" smtClean="0">
                <a:ea typeface="+mn-ea"/>
                <a:cs typeface="+mn-cs"/>
              </a:rPr>
              <a:t>Align developmental stages using shared </a:t>
            </a:r>
            <a:r>
              <a:rPr lang="en-US" dirty="0" err="1" smtClean="0">
                <a:ea typeface="+mn-ea"/>
                <a:cs typeface="+mn-cs"/>
              </a:rPr>
              <a:t>orthologs</a:t>
            </a:r>
            <a:r>
              <a:rPr lang="en-US" dirty="0" smtClean="0">
                <a:ea typeface="+mn-ea"/>
                <a:cs typeface="+mn-cs"/>
              </a:rPr>
              <a:t> between worm and fly</a:t>
            </a:r>
          </a:p>
          <a:p>
            <a:pPr lvl="1" eaLnBrk="1" fontAlgn="auto" hangingPunct="1">
              <a:spcAft>
                <a:spcPts val="0"/>
              </a:spcAft>
              <a:buFont typeface="Arial"/>
              <a:buChar char="–"/>
              <a:defRPr/>
            </a:pPr>
            <a:r>
              <a:rPr lang="en-US" dirty="0">
                <a:ea typeface="+mn-ea"/>
              </a:rPr>
              <a:t>Reuse of genes </a:t>
            </a:r>
            <a:r>
              <a:rPr lang="en-US" dirty="0" smtClean="0">
                <a:ea typeface="+mn-ea"/>
              </a:rPr>
              <a:t>from LE </a:t>
            </a:r>
            <a:r>
              <a:rPr lang="en-US" dirty="0">
                <a:ea typeface="+mn-ea"/>
              </a:rPr>
              <a:t>in worm in fly </a:t>
            </a:r>
            <a:r>
              <a:rPr lang="en-US" dirty="0" smtClean="0">
                <a:ea typeface="+mn-ea"/>
              </a:rPr>
              <a:t>pupa</a:t>
            </a:r>
          </a:p>
          <a:p>
            <a:pPr eaLnBrk="1" fontAlgn="auto" hangingPunct="1">
              <a:spcAft>
                <a:spcPts val="0"/>
              </a:spcAft>
              <a:buFont typeface="Arial"/>
              <a:buChar char="•"/>
              <a:defRPr/>
            </a:pPr>
            <a:r>
              <a:rPr lang="en-US" dirty="0" smtClean="0">
                <a:ea typeface="+mn-ea"/>
                <a:cs typeface="+mn-cs"/>
              </a:rPr>
              <a:t>Using only </a:t>
            </a:r>
            <a:r>
              <a:rPr lang="en-US" dirty="0" err="1" smtClean="0">
                <a:ea typeface="+mn-ea"/>
                <a:cs typeface="+mn-cs"/>
              </a:rPr>
              <a:t>orthologs</a:t>
            </a:r>
            <a:r>
              <a:rPr lang="en-US" dirty="0" smtClean="0">
                <a:ea typeface="+mn-ea"/>
                <a:cs typeface="+mn-cs"/>
              </a:rPr>
              <a:t> in hourglass modules we find similar behavior except for absence of genes at the </a:t>
            </a:r>
            <a:r>
              <a:rPr lang="en-US" dirty="0" err="1" smtClean="0">
                <a:ea typeface="+mn-ea"/>
                <a:cs typeface="+mn-cs"/>
              </a:rPr>
              <a:t>phylotypic</a:t>
            </a:r>
            <a:r>
              <a:rPr lang="en-US" dirty="0" smtClean="0">
                <a:ea typeface="+mn-ea"/>
                <a:cs typeface="+mn-cs"/>
              </a:rPr>
              <a:t> stage</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a:xfrm>
            <a:off x="6553200" y="6407150"/>
            <a:ext cx="2133600" cy="365125"/>
          </a:xfrm>
        </p:spPr>
        <p:txBody>
          <a:bodyPr/>
          <a:lstStyle/>
          <a:p>
            <a:pPr>
              <a:defRPr/>
            </a:pPr>
            <a:fld id="{104F3692-55B9-F341-8FF9-FAC1469DA62B}" type="slidenum">
              <a:rPr lang="en-US"/>
              <a:pPr>
                <a:defRPr/>
              </a:pPr>
              <a:t>32</a:t>
            </a:fld>
            <a:endParaRPr lang="en-US"/>
          </a:p>
        </p:txBody>
      </p:sp>
      <p:pic>
        <p:nvPicPr>
          <p:cNvPr id="385029" name="Picture 7" descr="ED_Figures_ALL.pdf"/>
          <p:cNvPicPr>
            <a:picLocks noChangeAspect="1"/>
          </p:cNvPicPr>
          <p:nvPr/>
        </p:nvPicPr>
        <p:blipFill>
          <a:blip r:embed="rId3">
            <a:extLst>
              <a:ext uri="{28A0092B-C50C-407E-A947-70E740481C1C}">
                <a14:useLocalDpi xmlns:a14="http://schemas.microsoft.com/office/drawing/2010/main" val="0"/>
              </a:ext>
            </a:extLst>
          </a:blip>
          <a:srcRect t="53117" b="16173"/>
          <a:stretch>
            <a:fillRect/>
          </a:stretch>
        </p:blipFill>
        <p:spPr bwMode="auto">
          <a:xfrm>
            <a:off x="158750" y="4400550"/>
            <a:ext cx="8875713" cy="21066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5030" name="Picture 8" descr="stage_mapping.pdf"/>
          <p:cNvPicPr>
            <a:picLocks noChangeAspect="1"/>
          </p:cNvPicPr>
          <p:nvPr/>
        </p:nvPicPr>
        <p:blipFill>
          <a:blip r:embed="rId2">
            <a:extLst>
              <a:ext uri="{28A0092B-C50C-407E-A947-70E740481C1C}">
                <a14:useLocalDpi xmlns:a14="http://schemas.microsoft.com/office/drawing/2010/main" val="0"/>
              </a:ext>
            </a:extLst>
          </a:blip>
          <a:srcRect l="82130" r="5370" b="53903"/>
          <a:stretch>
            <a:fillRect/>
          </a:stretch>
        </p:blipFill>
        <p:spPr bwMode="auto">
          <a:xfrm>
            <a:off x="3538538" y="1397000"/>
            <a:ext cx="1143000"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31" name="TextBox 4"/>
          <p:cNvSpPr txBox="1">
            <a:spLocks noChangeArrowheads="1"/>
          </p:cNvSpPr>
          <p:nvPr/>
        </p:nvSpPr>
        <p:spPr bwMode="auto">
          <a:xfrm>
            <a:off x="4681538" y="1397000"/>
            <a:ext cx="4267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For worm &amp; fly find stage-specific genes</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We can align developmental stages using fraction of shared orthologs between worm and fly amongst these</a:t>
            </a:r>
          </a:p>
          <a:p>
            <a:pPr eaLnBrk="1" hangingPunct="1"/>
            <a:endParaRPr lang="en-US" sz="1800" b="0">
              <a:solidFill>
                <a:srgbClr val="000000"/>
              </a:solidFill>
              <a:latin typeface="Calibri" charset="0"/>
            </a:endParaRPr>
          </a:p>
          <a:p>
            <a:pPr eaLnBrk="1" hangingPunct="1"/>
            <a:r>
              <a:rPr lang="en-US" sz="1800" b="0">
                <a:solidFill>
                  <a:srgbClr val="000000"/>
                </a:solidFill>
                <a:latin typeface="Calibri" charset="0"/>
              </a:rPr>
              <a:t>Reuse of genes from LE in worm in fly pupa</a:t>
            </a:r>
          </a:p>
          <a:p>
            <a:pPr eaLnBrk="1" hangingPunct="1"/>
            <a:endParaRPr lang="en-US" sz="1800" b="0">
              <a:solidFill>
                <a:srgbClr val="000000"/>
              </a:solidFill>
              <a:latin typeface="Calibri" charset="0"/>
            </a:endParaRPr>
          </a:p>
        </p:txBody>
      </p:sp>
      <p:sp>
        <p:nvSpPr>
          <p:cNvPr id="385032" name="TextBox 5"/>
          <p:cNvSpPr txBox="1">
            <a:spLocks noChangeArrowheads="1"/>
          </p:cNvSpPr>
          <p:nvPr/>
        </p:nvSpPr>
        <p:spPr bwMode="auto">
          <a:xfrm>
            <a:off x="355600" y="50466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FFAA58"/>
                </a:solidFill>
                <a:latin typeface="Calibri" charset="0"/>
              </a:rPr>
              <a:t>primary alignment</a:t>
            </a:r>
          </a:p>
        </p:txBody>
      </p:sp>
      <p:sp>
        <p:nvSpPr>
          <p:cNvPr id="385033" name="TextBox 9"/>
          <p:cNvSpPr txBox="1">
            <a:spLocks noChangeArrowheads="1"/>
          </p:cNvSpPr>
          <p:nvPr/>
        </p:nvSpPr>
        <p:spPr bwMode="auto">
          <a:xfrm>
            <a:off x="6451600" y="50815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C037FF"/>
                </a:solidFill>
                <a:latin typeface="Calibri" charset="0"/>
              </a:rPr>
              <a:t>secondary alignment</a:t>
            </a:r>
          </a:p>
        </p:txBody>
      </p:sp>
      <p:sp>
        <p:nvSpPr>
          <p:cNvPr id="385034" name="TextBox 12"/>
          <p:cNvSpPr txBox="1">
            <a:spLocks noChangeArrowheads="1"/>
          </p:cNvSpPr>
          <p:nvPr/>
        </p:nvSpPr>
        <p:spPr bwMode="auto">
          <a:xfrm>
            <a:off x="165100" y="4398963"/>
            <a:ext cx="44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FF"/>
                </a:solidFill>
                <a:latin typeface="Calibri" charset="0"/>
              </a:rPr>
              <a:t>Fly</a:t>
            </a:r>
          </a:p>
        </p:txBody>
      </p:sp>
      <p:sp>
        <p:nvSpPr>
          <p:cNvPr id="385035" name="TextBox 13"/>
          <p:cNvSpPr txBox="1">
            <a:spLocks noChangeArrowheads="1"/>
          </p:cNvSpPr>
          <p:nvPr/>
        </p:nvSpPr>
        <p:spPr bwMode="auto">
          <a:xfrm>
            <a:off x="160338" y="6142038"/>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8000"/>
                </a:solidFill>
                <a:latin typeface="Calibri" charset="0"/>
              </a:rPr>
              <a:t>Worm</a:t>
            </a:r>
          </a:p>
        </p:txBody>
      </p:sp>
      <p:sp>
        <p:nvSpPr>
          <p:cNvPr id="16" name="Rectangle 15"/>
          <p:cNvSpPr/>
          <p:nvPr/>
        </p:nvSpPr>
        <p:spPr>
          <a:xfrm>
            <a:off x="355600" y="1160463"/>
            <a:ext cx="582613"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1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910556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6" descr="stage_mapping.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366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6050" name="Title 1"/>
          <p:cNvSpPr>
            <a:spLocks noGrp="1"/>
          </p:cNvSpPr>
          <p:nvPr>
            <p:ph type="title"/>
          </p:nvPr>
        </p:nvSpPr>
        <p:spPr>
          <a:xfrm>
            <a:off x="457200" y="93663"/>
            <a:ext cx="8229600" cy="1143000"/>
          </a:xfrm>
        </p:spPr>
        <p:txBody>
          <a:bodyPr/>
          <a:lstStyle/>
          <a:p>
            <a:pPr eaLnBrk="1" hangingPunct="1"/>
            <a:r>
              <a:rPr lang="en-US" sz="3600">
                <a:latin typeface="Calibri" charset="0"/>
              </a:rPr>
              <a:t>Alignment of Developmental Time-Course</a:t>
            </a:r>
          </a:p>
        </p:txBody>
      </p:sp>
      <p:sp>
        <p:nvSpPr>
          <p:cNvPr id="3" name="Content Placeholder 2"/>
          <p:cNvSpPr>
            <a:spLocks noGrp="1"/>
          </p:cNvSpPr>
          <p:nvPr>
            <p:ph idx="1"/>
          </p:nvPr>
        </p:nvSpPr>
        <p:spPr>
          <a:xfrm>
            <a:off x="457200" y="4440238"/>
            <a:ext cx="8229600" cy="1685925"/>
          </a:xfrm>
        </p:spPr>
        <p:txBody>
          <a:bodyPr rtlCol="0">
            <a:normAutofit fontScale="77500" lnSpcReduction="20000"/>
          </a:bodyPr>
          <a:lstStyle/>
          <a:p>
            <a:pPr marL="0" indent="0" eaLnBrk="1" fontAlgn="auto" hangingPunct="1">
              <a:spcAft>
                <a:spcPts val="0"/>
              </a:spcAft>
              <a:buFont typeface="Arial"/>
              <a:buNone/>
              <a:defRPr/>
            </a:pPr>
            <a:r>
              <a:rPr lang="en-US" dirty="0" smtClean="0">
                <a:ea typeface="+mn-ea"/>
                <a:cs typeface="+mn-cs"/>
              </a:rPr>
              <a:t>Using only orthologs in 12 "hourglass" modules show stronger alignment except for absence of genes at the phylotypic stage</a:t>
            </a:r>
          </a:p>
          <a:p>
            <a:pPr lvl="1" eaLnBrk="1" fontAlgn="auto" hangingPunct="1">
              <a:spcAft>
                <a:spcPts val="0"/>
              </a:spcAft>
              <a:buFont typeface="Arial"/>
              <a:buChar char="–"/>
              <a:defRPr/>
            </a:pPr>
            <a:r>
              <a:rPr lang="en-US" dirty="0" smtClean="0">
                <a:ea typeface="+mn-ea"/>
              </a:rPr>
              <a:t>By definition genes in hourglass modules are not </a:t>
            </a:r>
            <a:r>
              <a:rPr lang="en-US" dirty="0" err="1" smtClean="0">
                <a:ea typeface="+mn-ea"/>
              </a:rPr>
              <a:t>phylotypic</a:t>
            </a:r>
            <a:r>
              <a:rPr lang="en-US" dirty="0" smtClean="0">
                <a:ea typeface="+mn-ea"/>
              </a:rPr>
              <a:t> stage specific, hence the gap</a:t>
            </a:r>
          </a:p>
          <a:p>
            <a:pPr eaLnBrk="1" fontAlgn="auto" hangingPunct="1">
              <a:spcAft>
                <a:spcPts val="0"/>
              </a:spcAft>
              <a:buFont typeface="Arial"/>
              <a:buChar char="•"/>
              <a:defRPr/>
            </a:pPr>
            <a:endParaRPr lang="en-US" dirty="0" smtClean="0">
              <a:ea typeface="+mn-ea"/>
              <a:cs typeface="+mn-cs"/>
            </a:endParaRPr>
          </a:p>
          <a:p>
            <a:pPr marL="457200" lvl="1" indent="0" eaLnBrk="1" fontAlgn="auto" hangingPunct="1">
              <a:spcAft>
                <a:spcPts val="0"/>
              </a:spcAft>
              <a:buFont typeface="Arial"/>
              <a:buNone/>
              <a:defRPr/>
            </a:pPr>
            <a:endParaRPr lang="en-US" dirty="0">
              <a:ea typeface="+mn-ea"/>
            </a:endParaRPr>
          </a:p>
        </p:txBody>
      </p:sp>
      <p:sp>
        <p:nvSpPr>
          <p:cNvPr id="4" name="Slide Number Placeholder 3"/>
          <p:cNvSpPr>
            <a:spLocks noGrp="1"/>
          </p:cNvSpPr>
          <p:nvPr>
            <p:ph type="sldNum" sz="quarter" idx="12"/>
          </p:nvPr>
        </p:nvSpPr>
        <p:spPr/>
        <p:txBody>
          <a:bodyPr/>
          <a:lstStyle/>
          <a:p>
            <a:pPr>
              <a:defRPr/>
            </a:pPr>
            <a:fld id="{6F2C979D-07D0-E449-B5AA-F59B9924F72C}" type="slidenum">
              <a:rPr lang="en-US"/>
              <a:pPr>
                <a:defRPr/>
              </a:pPr>
              <a:t>33</a:t>
            </a:fld>
            <a:endParaRPr lang="en-US"/>
          </a:p>
        </p:txBody>
      </p:sp>
      <p:sp>
        <p:nvSpPr>
          <p:cNvPr id="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34869753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 name="Shape 1699"/>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00"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01" name="Shape 1701"/>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02" name="Shape 1702"/>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03" name="Shape 1703"/>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04" name="Shape 1704"/>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5" name="Shape 1705"/>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6" name="Shape 1706"/>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07" name="Shape 1707"/>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Tree>
    <p:extLst>
      <p:ext uri="{BB962C8B-B14F-4D97-AF65-F5344CB8AC3E}">
        <p14:creationId xmlns:p14="http://schemas.microsoft.com/office/powerpoint/2010/main" val="25218717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 name="Shape 171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1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13" name="Shape 1713"/>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
        <p:nvSpPr>
          <p:cNvPr id="1714" name="Shape 1714"/>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15" name="Shape 1715"/>
          <p:cNvSpPr/>
          <p:nvPr/>
        </p:nvSpPr>
        <p:spPr>
          <a:xfrm>
            <a:off x="458874" y="5644445"/>
            <a:ext cx="2286159"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expression networks:</a:t>
            </a:r>
          </a:p>
          <a:p>
            <a:pPr marL="228599" indent="-228599"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worm vs fly vs human</a:t>
            </a:r>
          </a:p>
        </p:txBody>
      </p:sp>
      <p:sp>
        <p:nvSpPr>
          <p:cNvPr id="1716" name="Shape 1716"/>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7" name="Shape 1717"/>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8" name="Shape 1718"/>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19" name="Shape 1719"/>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26" name="Shape 1726"/>
          <p:cNvSpPr/>
          <p:nvPr/>
        </p:nvSpPr>
        <p:spPr>
          <a:xfrm>
            <a:off x="7207240" y="2884839"/>
            <a:ext cx="543932" cy="2182112"/>
          </a:xfrm>
          <a:custGeom>
            <a:avLst/>
            <a:gdLst/>
            <a:ahLst/>
            <a:cxnLst>
              <a:cxn ang="0">
                <a:pos x="wd2" y="hd2"/>
              </a:cxn>
              <a:cxn ang="5400000">
                <a:pos x="wd2" y="hd2"/>
              </a:cxn>
              <a:cxn ang="10800000">
                <a:pos x="wd2" y="hd2"/>
              </a:cxn>
              <a:cxn ang="16200000">
                <a:pos x="wd2" y="hd2"/>
              </a:cxn>
            </a:cxnLst>
            <a:rect l="0" t="0" r="r" b="b"/>
            <a:pathLst>
              <a:path w="16200" h="21600" extrusionOk="0">
                <a:moveTo>
                  <a:pt x="15896" y="21600"/>
                </a:moveTo>
                <a:cubicBezTo>
                  <a:pt x="-5400" y="14367"/>
                  <a:pt x="-5299" y="7167"/>
                  <a:pt x="16200" y="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7" name="Shape 1727"/>
          <p:cNvSpPr/>
          <p:nvPr/>
        </p:nvSpPr>
        <p:spPr>
          <a:xfrm>
            <a:off x="7909162" y="2884839"/>
            <a:ext cx="543933" cy="2182112"/>
          </a:xfrm>
          <a:custGeom>
            <a:avLst/>
            <a:gdLst/>
            <a:ahLst/>
            <a:cxnLst>
              <a:cxn ang="0">
                <a:pos x="wd2" y="hd2"/>
              </a:cxn>
              <a:cxn ang="5400000">
                <a:pos x="wd2" y="hd2"/>
              </a:cxn>
              <a:cxn ang="10800000">
                <a:pos x="wd2" y="hd2"/>
              </a:cxn>
              <a:cxn ang="16200000">
                <a:pos x="wd2" y="hd2"/>
              </a:cxn>
            </a:cxnLst>
            <a:rect l="0" t="0" r="r" b="b"/>
            <a:pathLst>
              <a:path w="16200" h="21600" extrusionOk="0">
                <a:moveTo>
                  <a:pt x="304" y="0"/>
                </a:moveTo>
                <a:cubicBezTo>
                  <a:pt x="21600" y="7233"/>
                  <a:pt x="21499" y="14433"/>
                  <a:pt x="0" y="21600"/>
                </a:cubicBezTo>
              </a:path>
            </a:pathLst>
          </a:custGeom>
          <a:ln w="28575">
            <a:solidFill>
              <a:srgbClr val="6076B4"/>
            </a:solidFill>
            <a:headEnd type="triangle"/>
          </a:ln>
        </p:spPr>
        <p:txBody>
          <a:bodyPr/>
          <a:lstStyle/>
          <a:p>
            <a:pPr fontAlgn="auto">
              <a:spcBef>
                <a:spcPts val="0"/>
              </a:spcBef>
              <a:spcAft>
                <a:spcPts val="0"/>
              </a:spcAft>
            </a:pPr>
            <a:endParaRPr sz="1800" b="0" kern="0">
              <a:solidFill>
                <a:sysClr val="windowText" lastClr="000000"/>
              </a:solidFill>
              <a:latin typeface="Arial"/>
              <a:ea typeface="Arial"/>
              <a:cs typeface="Arial"/>
              <a:sym typeface="Arial"/>
            </a:endParaRPr>
          </a:p>
        </p:txBody>
      </p:sp>
      <p:sp>
        <p:nvSpPr>
          <p:cNvPr id="1722" name="Shape 1722"/>
          <p:cNvSpPr/>
          <p:nvPr/>
        </p:nvSpPr>
        <p:spPr>
          <a:xfrm>
            <a:off x="7140144" y="1975773"/>
            <a:ext cx="1380047" cy="869150"/>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p>
            <a:pPr algn="ctr" fontAlgn="auto">
              <a:spcBef>
                <a:spcPts val="0"/>
              </a:spcBef>
              <a:spcAft>
                <a:spcPts val="0"/>
              </a:spcAft>
            </a:pPr>
            <a:r>
              <a:rPr sz="1800" b="0" kern="0">
                <a:solidFill>
                  <a:sysClr val="windowText" lastClr="000000"/>
                </a:solidFill>
                <a:latin typeface="Arial"/>
                <a:ea typeface="Arial"/>
                <a:cs typeface="Arial"/>
                <a:sym typeface="Arial"/>
              </a:rPr>
              <a:t>orthology</a:t>
            </a:r>
          </a:p>
          <a:p>
            <a:pPr algn="ctr" fontAlgn="auto">
              <a:spcBef>
                <a:spcPts val="0"/>
              </a:spcBef>
              <a:spcAft>
                <a:spcPts val="0"/>
              </a:spcAft>
            </a:pPr>
            <a:r>
              <a:rPr sz="1800" b="0" kern="0">
                <a:solidFill>
                  <a:sysClr val="windowText" lastClr="000000"/>
                </a:solidFill>
                <a:latin typeface="Arial"/>
                <a:ea typeface="Arial"/>
                <a:cs typeface="Arial"/>
                <a:sym typeface="Arial"/>
              </a:rPr>
              <a:t>relationship</a:t>
            </a:r>
          </a:p>
        </p:txBody>
      </p:sp>
      <p:sp>
        <p:nvSpPr>
          <p:cNvPr id="1723" name="Shape 1723"/>
          <p:cNvSpPr/>
          <p:nvPr/>
        </p:nvSpPr>
        <p:spPr>
          <a:xfrm>
            <a:off x="7140144" y="5100589"/>
            <a:ext cx="1380047" cy="869149"/>
          </a:xfrm>
          <a:prstGeom prst="roundRect">
            <a:avLst>
              <a:gd name="adj" fmla="val 21918"/>
            </a:avLst>
          </a:prstGeom>
          <a:solidFill>
            <a:srgbClr val="FFFFFF"/>
          </a:solidFill>
          <a:ln w="28575">
            <a:solidFill>
              <a:srgbClr val="6076B4"/>
            </a:solidFill>
          </a:ln>
          <a:extLst>
            <a:ext uri="{C572A759-6A51-4108-AA02-DFA0A04FC94B}">
              <ma14:wrappingTextBoxFlag xmlns:ma14="http://schemas.microsoft.com/office/mac/drawingml/2011/main" val="1"/>
            </a:ext>
          </a:extLst>
        </p:spPr>
        <p:txBody>
          <a:bodyPr lIns="0" tIns="0" rIns="0" bIns="0" anchor="ctr"/>
          <a:lstStyle>
            <a:lvl1pPr algn="ctr"/>
          </a:lstStyle>
          <a:p>
            <a:pPr fontAlgn="auto">
              <a:spcBef>
                <a:spcPts val="0"/>
              </a:spcBef>
              <a:spcAft>
                <a:spcPts val="0"/>
              </a:spcAft>
            </a:pPr>
            <a:r>
              <a:rPr sz="1800" b="0" kern="0">
                <a:solidFill>
                  <a:sysClr val="windowText" lastClr="000000"/>
                </a:solidFill>
                <a:latin typeface="Arial"/>
                <a:ea typeface="Arial"/>
                <a:cs typeface="Arial"/>
                <a:sym typeface="Arial"/>
              </a:rPr>
              <a:t>modules</a:t>
            </a:r>
          </a:p>
        </p:txBody>
      </p:sp>
      <p:sp>
        <p:nvSpPr>
          <p:cNvPr id="1724" name="Shape 1724"/>
          <p:cNvSpPr/>
          <p:nvPr/>
        </p:nvSpPr>
        <p:spPr>
          <a:xfrm>
            <a:off x="7371785" y="3220496"/>
            <a:ext cx="19028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modules to refine </a:t>
            </a:r>
          </a:p>
          <a:p>
            <a:pPr fontAlgn="auto">
              <a:spcBef>
                <a:spcPts val="0"/>
              </a:spcBef>
              <a:spcAft>
                <a:spcPts val="0"/>
              </a:spcAft>
            </a:pPr>
            <a:r>
              <a:rPr sz="1400" b="0" kern="0">
                <a:solidFill>
                  <a:sysClr val="windowText" lastClr="000000"/>
                </a:solidFill>
                <a:latin typeface="Arial"/>
                <a:ea typeface="Arial"/>
                <a:cs typeface="Arial"/>
                <a:sym typeface="Arial"/>
              </a:rPr>
              <a:t>orthology relationship</a:t>
            </a:r>
          </a:p>
        </p:txBody>
      </p:sp>
      <p:sp>
        <p:nvSpPr>
          <p:cNvPr id="1725" name="Shape 1725"/>
          <p:cNvSpPr/>
          <p:nvPr/>
        </p:nvSpPr>
        <p:spPr>
          <a:xfrm>
            <a:off x="6595106" y="4332832"/>
            <a:ext cx="1468114" cy="4920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fontAlgn="auto">
              <a:spcBef>
                <a:spcPts val="0"/>
              </a:spcBef>
              <a:spcAft>
                <a:spcPts val="0"/>
              </a:spcAft>
            </a:pPr>
            <a:r>
              <a:rPr sz="1400" b="0" kern="0">
                <a:solidFill>
                  <a:sysClr val="windowText" lastClr="000000"/>
                </a:solidFill>
                <a:latin typeface="Arial"/>
                <a:ea typeface="Arial"/>
                <a:cs typeface="Arial"/>
                <a:sym typeface="Arial"/>
              </a:rPr>
              <a:t>use orthology to </a:t>
            </a:r>
          </a:p>
          <a:p>
            <a:pPr fontAlgn="auto">
              <a:spcBef>
                <a:spcPts val="0"/>
              </a:spcBef>
              <a:spcAft>
                <a:spcPts val="0"/>
              </a:spcAft>
            </a:pPr>
            <a:r>
              <a:rPr sz="1400" b="0" kern="0">
                <a:solidFill>
                  <a:sysClr val="windowText" lastClr="000000"/>
                </a:solidFill>
                <a:latin typeface="Arial"/>
                <a:ea typeface="Arial"/>
                <a:cs typeface="Arial"/>
                <a:sym typeface="Arial"/>
              </a:rPr>
              <a:t>define modules</a:t>
            </a:r>
          </a:p>
        </p:txBody>
      </p:sp>
    </p:spTree>
    <p:extLst>
      <p:ext uri="{BB962C8B-B14F-4D97-AF65-F5344CB8AC3E}">
        <p14:creationId xmlns:p14="http://schemas.microsoft.com/office/powerpoint/2010/main" val="239617419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 name="Shape 1731"/>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32"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33" name="Shape 1733"/>
          <p:cNvSpPr/>
          <p:nvPr/>
        </p:nvSpPr>
        <p:spPr>
          <a:xfrm>
            <a:off x="4286356" y="5941256"/>
            <a:ext cx="1143358"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orthology</a:t>
            </a:r>
          </a:p>
          <a:p>
            <a:pPr algn="ctr" fontAlgn="auto">
              <a:spcBef>
                <a:spcPts val="0"/>
              </a:spcBef>
              <a:spcAft>
                <a:spcPts val="0"/>
              </a:spcAft>
            </a:pPr>
            <a:r>
              <a:rPr sz="1600" b="0" kern="0">
                <a:solidFill>
                  <a:sysClr val="windowText" lastClr="000000"/>
                </a:solidFill>
                <a:latin typeface="Arial"/>
                <a:ea typeface="Arial"/>
                <a:cs typeface="Arial"/>
                <a:sym typeface="Arial"/>
              </a:rPr>
              <a:t>relationship</a:t>
            </a:r>
          </a:p>
        </p:txBody>
      </p:sp>
      <p:sp>
        <p:nvSpPr>
          <p:cNvPr id="1734" name="Shape 1734"/>
          <p:cNvSpPr/>
          <p:nvPr/>
        </p:nvSpPr>
        <p:spPr>
          <a:xfrm>
            <a:off x="458874" y="5644445"/>
            <a:ext cx="3334405" cy="5419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1600" b="0" kern="0">
                <a:solidFill>
                  <a:sysClr val="windowText" lastClr="000000"/>
                </a:solidFill>
                <a:latin typeface="Arial"/>
                <a:ea typeface="Arial"/>
                <a:cs typeface="Arial"/>
                <a:sym typeface="Arial"/>
              </a:rPr>
              <a:t>protein-protein interaction networks</a:t>
            </a:r>
          </a:p>
          <a:p>
            <a:pPr marL="160421" indent="-160421" fontAlgn="auto">
              <a:spcBef>
                <a:spcPts val="0"/>
              </a:spcBef>
              <a:spcAft>
                <a:spcPts val="0"/>
              </a:spcAft>
              <a:buSzPct val="100000"/>
              <a:buFontTx/>
              <a:buChar char="•"/>
            </a:pPr>
            <a:r>
              <a:rPr sz="1600" b="0" kern="0">
                <a:solidFill>
                  <a:sysClr val="windowText" lastClr="000000"/>
                </a:solidFill>
                <a:latin typeface="Arial"/>
                <a:ea typeface="Arial"/>
                <a:cs typeface="Arial"/>
                <a:sym typeface="Arial"/>
              </a:rPr>
              <a:t>evolution of protein complexes</a:t>
            </a:r>
          </a:p>
        </p:txBody>
      </p:sp>
      <p:sp>
        <p:nvSpPr>
          <p:cNvPr id="1735" name="Shape 1735"/>
          <p:cNvSpPr/>
          <p:nvPr/>
        </p:nvSpPr>
        <p:spPr>
          <a:xfrm flipV="1">
            <a:off x="2539999" y="5176754"/>
            <a:ext cx="1022996" cy="467817"/>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6" name="Shape 1736"/>
          <p:cNvSpPr/>
          <p:nvPr/>
        </p:nvSpPr>
        <p:spPr>
          <a:xfrm flipV="1">
            <a:off x="2372348" y="4406899"/>
            <a:ext cx="548652" cy="1168600"/>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7" name="Shape 1737"/>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38" name="Shape 173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39" name="Shape 173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39639660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 name="Shape 1743"/>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44"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45" name="Shape 1745"/>
          <p:cNvSpPr/>
          <p:nvPr/>
        </p:nvSpPr>
        <p:spPr>
          <a:xfrm>
            <a:off x="4382350" y="5941256"/>
            <a:ext cx="951370" cy="5419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individual</a:t>
            </a:r>
          </a:p>
        </p:txBody>
      </p:sp>
      <p:sp>
        <p:nvSpPr>
          <p:cNvPr id="1746" name="Shape 1746"/>
          <p:cNvSpPr/>
          <p:nvPr/>
        </p:nvSpPr>
        <p:spPr>
          <a:xfrm>
            <a:off x="1487574" y="5161845"/>
            <a:ext cx="996514"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Facebook</a:t>
            </a:r>
          </a:p>
        </p:txBody>
      </p:sp>
      <p:sp>
        <p:nvSpPr>
          <p:cNvPr id="1747" name="Shape 1747"/>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8" name="Shape 1748"/>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49" name="Shape 1749"/>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0" name="Shape 1750"/>
          <p:cNvSpPr/>
          <p:nvPr/>
        </p:nvSpPr>
        <p:spPr>
          <a:xfrm>
            <a:off x="1960847" y="5769170"/>
            <a:ext cx="872392"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LinkedIn</a:t>
            </a:r>
          </a:p>
        </p:txBody>
      </p:sp>
      <p:sp>
        <p:nvSpPr>
          <p:cNvPr id="1751" name="Shape 1751"/>
          <p:cNvSpPr/>
          <p:nvPr/>
        </p:nvSpPr>
        <p:spPr>
          <a:xfrm>
            <a:off x="3002247" y="6199653"/>
            <a:ext cx="702431"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Family</a:t>
            </a:r>
          </a:p>
        </p:txBody>
      </p:sp>
      <p:sp>
        <p:nvSpPr>
          <p:cNvPr id="1752" name="Shape 1752"/>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53" name="Shape 1753"/>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54" name="Shape 1754"/>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18434841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 name="Shape 1758"/>
          <p:cNvSpPr>
            <a:spLocks noGrp="1"/>
          </p:cNvSpPr>
          <p:nvPr>
            <p:ph type="title"/>
          </p:nvPr>
        </p:nvSpPr>
        <p:spPr>
          <a:prstGeom prst="rect">
            <a:avLst/>
          </a:prstGeom>
        </p:spPr>
        <p:txBody>
          <a:bodyPr lIns="0" tIns="0" rIns="0" bIns="0">
            <a:normAutofit/>
          </a:bodyPr>
          <a:lstStyle/>
          <a:p>
            <a:pPr lvl="0">
              <a:defRPr sz="1800">
                <a:solidFill>
                  <a:srgbClr val="000000"/>
                </a:solidFill>
                <a:effectLst/>
              </a:defRPr>
            </a:pPr>
            <a:r>
              <a:rPr sz="4000">
                <a:solidFill>
                  <a:srgbClr val="2F5897"/>
                </a:solidFill>
                <a:effectLst>
                  <a:outerShdw blurRad="63500" dist="38100" dir="5400000" rotWithShape="0">
                    <a:srgbClr val="000000">
                      <a:alpha val="25000"/>
                    </a:srgbClr>
                  </a:outerShdw>
                </a:effectLst>
              </a:rPr>
              <a:t>Other applications and generalizations</a:t>
            </a:r>
          </a:p>
        </p:txBody>
      </p:sp>
      <p:pic>
        <p:nvPicPr>
          <p:cNvPr id="1759" name="pasted-image.tif"/>
          <p:cNvPicPr/>
          <p:nvPr/>
        </p:nvPicPr>
        <p:blipFill>
          <a:blip r:embed="rId3">
            <a:extLst/>
          </a:blip>
          <a:stretch>
            <a:fillRect/>
          </a:stretch>
        </p:blipFill>
        <p:spPr>
          <a:xfrm>
            <a:off x="2432739" y="1463232"/>
            <a:ext cx="4283657" cy="5019048"/>
          </a:xfrm>
          <a:prstGeom prst="rect">
            <a:avLst/>
          </a:prstGeom>
          <a:ln w="12700">
            <a:miter lim="400000"/>
          </a:ln>
        </p:spPr>
      </p:pic>
      <p:sp>
        <p:nvSpPr>
          <p:cNvPr id="1760" name="Shape 1760"/>
          <p:cNvSpPr/>
          <p:nvPr/>
        </p:nvSpPr>
        <p:spPr>
          <a:xfrm>
            <a:off x="4365483" y="5941256"/>
            <a:ext cx="985104" cy="7705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fontAlgn="auto">
              <a:spcBef>
                <a:spcPts val="0"/>
              </a:spcBef>
              <a:spcAft>
                <a:spcPts val="0"/>
              </a:spcAft>
            </a:pPr>
            <a:r>
              <a:rPr sz="1600" b="0" kern="0">
                <a:solidFill>
                  <a:sysClr val="windowText" lastClr="000000"/>
                </a:solidFill>
                <a:latin typeface="Arial"/>
                <a:ea typeface="Arial"/>
                <a:cs typeface="Arial"/>
                <a:sym typeface="Arial"/>
              </a:rPr>
              <a:t>same</a:t>
            </a:r>
          </a:p>
          <a:p>
            <a:pPr algn="ctr" fontAlgn="auto">
              <a:spcBef>
                <a:spcPts val="0"/>
              </a:spcBef>
              <a:spcAft>
                <a:spcPts val="0"/>
              </a:spcAft>
            </a:pPr>
            <a:r>
              <a:rPr sz="1600" b="0" kern="0">
                <a:solidFill>
                  <a:sysClr val="windowText" lastClr="000000"/>
                </a:solidFill>
                <a:latin typeface="Arial"/>
                <a:ea typeface="Arial"/>
                <a:cs typeface="Arial"/>
                <a:sym typeface="Arial"/>
              </a:rPr>
              <a:t>bacterial </a:t>
            </a:r>
          </a:p>
          <a:p>
            <a:pPr algn="ctr" fontAlgn="auto">
              <a:spcBef>
                <a:spcPts val="0"/>
              </a:spcBef>
              <a:spcAft>
                <a:spcPts val="0"/>
              </a:spcAft>
            </a:pPr>
            <a:r>
              <a:rPr sz="1600" b="0" kern="0">
                <a:solidFill>
                  <a:sysClr val="windowText" lastClr="000000"/>
                </a:solidFill>
                <a:latin typeface="Arial"/>
                <a:ea typeface="Arial"/>
                <a:cs typeface="Arial"/>
                <a:sym typeface="Arial"/>
              </a:rPr>
              <a:t>species</a:t>
            </a:r>
          </a:p>
        </p:txBody>
      </p:sp>
      <p:sp>
        <p:nvSpPr>
          <p:cNvPr id="1761" name="Shape 1761"/>
          <p:cNvSpPr/>
          <p:nvPr/>
        </p:nvSpPr>
        <p:spPr>
          <a:xfrm>
            <a:off x="1487574" y="5161845"/>
            <a:ext cx="1018838"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oral cavity</a:t>
            </a:r>
          </a:p>
        </p:txBody>
      </p:sp>
      <p:sp>
        <p:nvSpPr>
          <p:cNvPr id="1762" name="Shape 1762"/>
          <p:cNvSpPr/>
          <p:nvPr/>
        </p:nvSpPr>
        <p:spPr>
          <a:xfrm flipV="1">
            <a:off x="2578099" y="5283925"/>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3" name="Shape 1763"/>
          <p:cNvSpPr/>
          <p:nvPr/>
        </p:nvSpPr>
        <p:spPr>
          <a:xfrm flipV="1">
            <a:off x="2127189" y="4406899"/>
            <a:ext cx="793811" cy="793811"/>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4" name="Shape 1764"/>
          <p:cNvSpPr/>
          <p:nvPr/>
        </p:nvSpPr>
        <p:spPr>
          <a:xfrm flipV="1">
            <a:off x="5023098" y="5473867"/>
            <a:ext cx="140098" cy="475632"/>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5" name="Shape 1765"/>
          <p:cNvSpPr/>
          <p:nvPr/>
        </p:nvSpPr>
        <p:spPr>
          <a:xfrm>
            <a:off x="1960847" y="5756470"/>
            <a:ext cx="872095" cy="31339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stomach</a:t>
            </a:r>
          </a:p>
        </p:txBody>
      </p:sp>
      <p:sp>
        <p:nvSpPr>
          <p:cNvPr id="1766" name="Shape 1766"/>
          <p:cNvSpPr/>
          <p:nvPr/>
        </p:nvSpPr>
        <p:spPr>
          <a:xfrm>
            <a:off x="3002247" y="6199653"/>
            <a:ext cx="589916" cy="31339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R="457200" defTabSz="457200">
              <a:defRPr sz="1600"/>
            </a:lvl1pPr>
          </a:lstStyle>
          <a:p>
            <a:pPr fontAlgn="auto">
              <a:spcBef>
                <a:spcPts val="0"/>
              </a:spcBef>
              <a:spcAft>
                <a:spcPts val="0"/>
              </a:spcAft>
              <a:defRPr sz="1800"/>
            </a:pPr>
            <a:r>
              <a:rPr b="0" kern="0">
                <a:solidFill>
                  <a:sysClr val="windowText" lastClr="000000"/>
                </a:solidFill>
                <a:latin typeface="Arial"/>
                <a:ea typeface="Arial"/>
                <a:cs typeface="Arial"/>
                <a:sym typeface="Arial"/>
              </a:rPr>
              <a:t>colon</a:t>
            </a:r>
          </a:p>
        </p:txBody>
      </p:sp>
      <p:sp>
        <p:nvSpPr>
          <p:cNvPr id="1767" name="Shape 1767"/>
          <p:cNvSpPr/>
          <p:nvPr/>
        </p:nvSpPr>
        <p:spPr>
          <a:xfrm flipV="1">
            <a:off x="3412789" y="5688050"/>
            <a:ext cx="1022996" cy="467818"/>
          </a:xfrm>
          <a:prstGeom prst="line">
            <a:avLst/>
          </a:prstGeom>
          <a:ln w="28575">
            <a:solidFill>
              <a:srgbClr val="BAC0C2"/>
            </a:solidFill>
            <a:tailEnd type="triangle"/>
          </a:ln>
        </p:spPr>
        <p:txBody>
          <a:bodyPr lIns="0" tIns="0" rIns="0" bIns="0"/>
          <a:lstStyle/>
          <a:p>
            <a:pPr defTabSz="457200" fontAlgn="auto">
              <a:spcBef>
                <a:spcPts val="0"/>
              </a:spcBef>
              <a:spcAft>
                <a:spcPts val="0"/>
              </a:spcAft>
              <a:defRPr sz="1200">
                <a:latin typeface="+mj-lt"/>
                <a:ea typeface="+mj-ea"/>
                <a:cs typeface="+mj-cs"/>
                <a:sym typeface="Helvetica"/>
              </a:defRPr>
            </a:pPr>
            <a:endParaRPr b="0" kern="0">
              <a:solidFill>
                <a:sysClr val="windowText" lastClr="000000"/>
              </a:solidFill>
              <a:latin typeface="Helvetica"/>
              <a:ea typeface="Helvetica"/>
              <a:cs typeface="Helvetica"/>
              <a:sym typeface="Helvetica"/>
            </a:endParaRPr>
          </a:p>
        </p:txBody>
      </p:sp>
      <p:sp>
        <p:nvSpPr>
          <p:cNvPr id="1768" name="Shape 1768"/>
          <p:cNvSpPr/>
          <p:nvPr/>
        </p:nvSpPr>
        <p:spPr>
          <a:xfrm>
            <a:off x="8543277" y="6416230"/>
            <a:ext cx="561976" cy="24536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1200">
                <a:solidFill>
                  <a:srgbClr val="595959"/>
                </a:solidFill>
                <a:latin typeface="Century Gothic"/>
                <a:ea typeface="Century Gothic"/>
                <a:cs typeface="Century Gothic"/>
                <a:sym typeface="Century Gothic"/>
              </a:defRPr>
            </a:lvl1pPr>
          </a:lstStyle>
          <a:p>
            <a:pPr fontAlgn="auto">
              <a:spcBef>
                <a:spcPts val="0"/>
              </a:spcBef>
              <a:spcAft>
                <a:spcPts val="0"/>
              </a:spcAft>
              <a:defRPr sz="1800">
                <a:solidFill>
                  <a:srgbClr val="000000"/>
                </a:solidFill>
              </a:defRPr>
            </a:pPr>
            <a:r>
              <a:rPr b="0" kern="0"/>
              <a:t>￼</a:t>
            </a:r>
          </a:p>
        </p:txBody>
      </p:sp>
      <p:sp>
        <p:nvSpPr>
          <p:cNvPr id="1769" name="Shape 1769"/>
          <p:cNvSpPr/>
          <p:nvPr/>
        </p:nvSpPr>
        <p:spPr>
          <a:xfrm>
            <a:off x="6825812" y="6625511"/>
            <a:ext cx="1589248" cy="20241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fontAlgn="auto">
              <a:spcBef>
                <a:spcPts val="0"/>
              </a:spcBef>
              <a:spcAft>
                <a:spcPts val="0"/>
              </a:spcAft>
            </a:pPr>
            <a:r>
              <a:rPr sz="800" b="0" kern="0">
                <a:solidFill>
                  <a:sysClr val="windowText" lastClr="000000"/>
                </a:solidFill>
                <a:latin typeface="Arial"/>
                <a:ea typeface="Arial"/>
                <a:cs typeface="Arial"/>
                <a:sym typeface="Arial"/>
              </a:rPr>
              <a:t>image courtesy </a:t>
            </a:r>
            <a:r>
              <a:rPr sz="800" b="0" u="sng" kern="0">
                <a:solidFill>
                  <a:srgbClr val="3399FF"/>
                </a:solidFill>
                <a:uFill>
                  <a:solidFill>
                    <a:srgbClr val="3399FF"/>
                  </a:solidFill>
                </a:uFill>
                <a:latin typeface="Arial"/>
                <a:ea typeface="Arial"/>
                <a:cs typeface="Arial"/>
                <a:sym typeface="Arial"/>
                <a:hlinkClick r:id="rId4"/>
              </a:rPr>
              <a:t>http://muxviz.net/</a:t>
            </a:r>
          </a:p>
        </p:txBody>
      </p:sp>
    </p:spTree>
    <p:extLst>
      <p:ext uri="{BB962C8B-B14F-4D97-AF65-F5344CB8AC3E}">
        <p14:creationId xmlns:p14="http://schemas.microsoft.com/office/powerpoint/2010/main" val="76885453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973090621"/>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custDataLst>
              <p:tags r:id="rId1"/>
            </p:custDataLst>
          </p:nvPr>
        </p:nvCxnSpPr>
        <p:spPr>
          <a:xfrm>
            <a:off x="156867" y="3389313"/>
            <a:ext cx="8870950" cy="1587"/>
          </a:xfrm>
          <a:prstGeom prst="straightConnector1">
            <a:avLst/>
          </a:prstGeom>
          <a:ln w="317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bwMode="auto">
          <a:xfrm rot="5400000">
            <a:off x="59364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bwMode="auto">
          <a:xfrm rot="5400000">
            <a:off x="106932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bwMode="auto">
          <a:xfrm rot="5400000">
            <a:off x="154500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bwMode="auto">
          <a:xfrm rot="5400000">
            <a:off x="202067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bwMode="auto">
          <a:xfrm rot="5400000">
            <a:off x="249635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rot="5400000">
            <a:off x="297202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344770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bwMode="auto">
          <a:xfrm rot="5400000">
            <a:off x="392338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bwMode="auto">
          <a:xfrm rot="5400000">
            <a:off x="439905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bwMode="auto">
          <a:xfrm rot="5400000">
            <a:off x="487473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bwMode="auto">
          <a:xfrm rot="5400000">
            <a:off x="5350409"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bwMode="auto">
          <a:xfrm rot="5400000">
            <a:off x="5826085"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bwMode="auto">
          <a:xfrm rot="5400000">
            <a:off x="6301761"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bwMode="auto">
          <a:xfrm rot="5400000">
            <a:off x="6777437"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bwMode="auto">
          <a:xfrm rot="5400000">
            <a:off x="7253113" y="327104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bwMode="auto">
          <a:xfrm rot="5400000">
            <a:off x="119561" y="3271044"/>
            <a:ext cx="2286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bwMode="auto">
          <a:xfrm rot="5400000">
            <a:off x="7752404"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bwMode="auto">
          <a:xfrm rot="5400000">
            <a:off x="8228080" y="3264714"/>
            <a:ext cx="2286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7" name="Picture 10" descr="F3.medium.gif"/>
          <p:cNvPicPr>
            <a:picLocks noChangeAspect="1"/>
          </p:cNvPicPr>
          <p:nvPr>
            <p:custDataLst>
              <p:tags r:id="rId2"/>
            </p:custDataLst>
          </p:nvPr>
        </p:nvPicPr>
        <p:blipFill>
          <a:blip r:embed="rId32">
            <a:grayscl/>
            <a:extLst>
              <a:ext uri="{BEBA8EAE-BF5A-486C-A8C5-ECC9F3942E4B}">
                <a14:imgProps xmlns:a14="http://schemas.microsoft.com/office/drawing/2010/main">
                  <a14:imgLayer r:embed="rId33">
                    <a14:imgEffect>
                      <a14:saturation sat="13000"/>
                    </a14:imgEffect>
                  </a14:imgLayer>
                </a14:imgProps>
              </a:ext>
              <a:ext uri="{28A0092B-C50C-407E-A947-70E740481C1C}">
                <a14:useLocalDpi xmlns:a14="http://schemas.microsoft.com/office/drawing/2010/main" val="0"/>
              </a:ext>
            </a:extLst>
          </a:blip>
          <a:srcRect/>
          <a:stretch>
            <a:fillRect/>
          </a:stretch>
        </p:blipFill>
        <p:spPr bwMode="auto">
          <a:xfrm>
            <a:off x="823137" y="4422328"/>
            <a:ext cx="1496392" cy="2016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88"/>
          <p:cNvSpPr txBox="1">
            <a:spLocks noChangeArrowheads="1"/>
          </p:cNvSpPr>
          <p:nvPr>
            <p:custDataLst>
              <p:tags r:id="rId3"/>
            </p:custDataLst>
          </p:nvPr>
        </p:nvSpPr>
        <p:spPr bwMode="auto">
          <a:xfrm rot="18900000">
            <a:off x="103905" y="3511550"/>
            <a:ext cx="868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000000"/>
                </a:solidFill>
              </a:rPr>
              <a:t>1998</a:t>
            </a:r>
          </a:p>
        </p:txBody>
      </p:sp>
      <p:cxnSp>
        <p:nvCxnSpPr>
          <p:cNvPr id="29" name="Straight Connector 28"/>
          <p:cNvCxnSpPr>
            <a:stCxn id="27" idx="0"/>
          </p:cNvCxnSpPr>
          <p:nvPr>
            <p:custDataLst>
              <p:tags r:id="rId4"/>
            </p:custDataLst>
          </p:nvPr>
        </p:nvCxnSpPr>
        <p:spPr>
          <a:xfrm flipH="1" flipV="1">
            <a:off x="707156" y="3390900"/>
            <a:ext cx="864177" cy="1031428"/>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4" name="Picture 9" descr="F2.medium.gif"/>
          <p:cNvPicPr>
            <a:picLocks noChangeAspect="1"/>
          </p:cNvPicPr>
          <p:nvPr>
            <p:custDataLst>
              <p:tags r:id="rId5"/>
            </p:custDataLst>
          </p:nvPr>
        </p:nvPicPr>
        <p:blipFill>
          <a:blip r:embed="rId34">
            <a:grayscl/>
            <a:extLst>
              <a:ext uri="{28A0092B-C50C-407E-A947-70E740481C1C}">
                <a14:useLocalDpi xmlns:a14="http://schemas.microsoft.com/office/drawing/2010/main" val="0"/>
              </a:ext>
            </a:extLst>
          </a:blip>
          <a:srcRect/>
          <a:stretch>
            <a:fillRect/>
          </a:stretch>
        </p:blipFill>
        <p:spPr bwMode="auto">
          <a:xfrm>
            <a:off x="62670" y="284857"/>
            <a:ext cx="1475828" cy="1988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91"/>
          <p:cNvSpPr txBox="1">
            <a:spLocks noChangeArrowheads="1"/>
          </p:cNvSpPr>
          <p:nvPr>
            <p:custDataLst>
              <p:tags r:id="rId6"/>
            </p:custDataLst>
          </p:nvPr>
        </p:nvSpPr>
        <p:spPr bwMode="auto">
          <a:xfrm rot="18900000">
            <a:off x="1548396"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000000"/>
                </a:solidFill>
              </a:rPr>
              <a:t>2001</a:t>
            </a:r>
          </a:p>
        </p:txBody>
      </p:sp>
      <p:cxnSp>
        <p:nvCxnSpPr>
          <p:cNvPr id="36" name="Straight Connector 35"/>
          <p:cNvCxnSpPr>
            <a:stCxn id="37" idx="2"/>
          </p:cNvCxnSpPr>
          <p:nvPr>
            <p:custDataLst>
              <p:tags r:id="rId7"/>
            </p:custDataLst>
          </p:nvPr>
        </p:nvCxnSpPr>
        <p:spPr>
          <a:xfrm>
            <a:off x="1541892" y="2647126"/>
            <a:ext cx="593879" cy="743774"/>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37" name="Picture 4"/>
          <p:cNvPicPr>
            <a:picLocks noChangeAspect="1" noChangeArrowheads="1"/>
          </p:cNvPicPr>
          <p:nvPr>
            <p:custDataLst>
              <p:tags r:id="rId8"/>
            </p:custDataLst>
          </p:nvPr>
        </p:nvPicPr>
        <p:blipFill>
          <a:blip r:embed="rId35">
            <a:grayscl/>
            <a:extLst>
              <a:ext uri="{28A0092B-C50C-407E-A947-70E740481C1C}">
                <a14:useLocalDpi xmlns:a14="http://schemas.microsoft.com/office/drawing/2010/main" val="0"/>
              </a:ext>
            </a:extLst>
          </a:blip>
          <a:srcRect/>
          <a:stretch>
            <a:fillRect/>
          </a:stretch>
        </p:blipFill>
        <p:spPr bwMode="auto">
          <a:xfrm>
            <a:off x="793696" y="685683"/>
            <a:ext cx="1496392" cy="19614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 name="Picture 5" descr="IMG_0609-1"/>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rcRect/>
          <a:stretch>
            <a:fillRect/>
          </a:stretch>
        </p:blipFill>
        <p:spPr bwMode="auto">
          <a:xfrm>
            <a:off x="2500618" y="273747"/>
            <a:ext cx="1497974" cy="198833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9" name="Straight Connector 38"/>
          <p:cNvCxnSpPr>
            <a:stCxn id="38" idx="2"/>
          </p:cNvCxnSpPr>
          <p:nvPr>
            <p:custDataLst>
              <p:tags r:id="rId10"/>
            </p:custDataLst>
          </p:nvPr>
        </p:nvCxnSpPr>
        <p:spPr>
          <a:xfrm>
            <a:off x="3249605" y="2262081"/>
            <a:ext cx="1740222" cy="1117727"/>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44" name="Picture 8" descr="F1.medium.gif"/>
          <p:cNvPicPr>
            <a:picLocks noChangeAspect="1"/>
          </p:cNvPicPr>
          <p:nvPr>
            <p:custDataLst>
              <p:tags r:id="rId11"/>
            </p:custDataLst>
          </p:nvPr>
        </p:nvPicPr>
        <p:blipFill>
          <a:blip r:embed="rId37">
            <a:extLst>
              <a:ext uri="{28A0092B-C50C-407E-A947-70E740481C1C}">
                <a14:useLocalDpi xmlns:a14="http://schemas.microsoft.com/office/drawing/2010/main" val="0"/>
              </a:ext>
            </a:extLst>
          </a:blip>
          <a:srcRect/>
          <a:stretch>
            <a:fillRect/>
          </a:stretch>
        </p:blipFill>
        <p:spPr bwMode="auto">
          <a:xfrm>
            <a:off x="3350843" y="4457213"/>
            <a:ext cx="1637396" cy="2086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100"/>
          <p:cNvSpPr txBox="1">
            <a:spLocks noChangeArrowheads="1"/>
          </p:cNvSpPr>
          <p:nvPr>
            <p:custDataLst>
              <p:tags r:id="rId12"/>
            </p:custDataLst>
          </p:nvPr>
        </p:nvSpPr>
        <p:spPr bwMode="auto">
          <a:xfrm rot="18900000">
            <a:off x="5901061" y="348269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a:solidFill>
                  <a:srgbClr val="800000"/>
                </a:solidFill>
              </a:rPr>
              <a:t>2010</a:t>
            </a:r>
          </a:p>
        </p:txBody>
      </p:sp>
      <p:cxnSp>
        <p:nvCxnSpPr>
          <p:cNvPr id="46" name="Straight Connector 45"/>
          <p:cNvCxnSpPr>
            <a:stCxn id="44" idx="0"/>
          </p:cNvCxnSpPr>
          <p:nvPr>
            <p:custDataLst>
              <p:tags r:id="rId13"/>
            </p:custDataLst>
          </p:nvPr>
        </p:nvCxnSpPr>
        <p:spPr>
          <a:xfrm flipV="1">
            <a:off x="4169541" y="3390900"/>
            <a:ext cx="2245726" cy="1066313"/>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2" idx="2"/>
          </p:cNvCxnSpPr>
          <p:nvPr>
            <p:custDataLst>
              <p:tags r:id="rId14"/>
            </p:custDataLst>
          </p:nvPr>
        </p:nvCxnSpPr>
        <p:spPr>
          <a:xfrm>
            <a:off x="7319874" y="2284339"/>
            <a:ext cx="256928" cy="1095469"/>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pic>
        <p:nvPicPr>
          <p:cNvPr id="52" name="Picture 1" descr="cover_nature.jpg"/>
          <p:cNvPicPr>
            <a:picLocks noChangeAspect="1"/>
          </p:cNvPicPr>
          <p:nvPr>
            <p:custDataLst>
              <p:tags r:id="rId15"/>
            </p:custDataLst>
          </p:nvPr>
        </p:nvPicPr>
        <p:blipFill>
          <a:blip r:embed="rId38">
            <a:extLst>
              <a:ext uri="{28A0092B-C50C-407E-A947-70E740481C1C}">
                <a14:useLocalDpi xmlns:a14="http://schemas.microsoft.com/office/drawing/2010/main" val="0"/>
              </a:ext>
            </a:extLst>
          </a:blip>
          <a:srcRect/>
          <a:stretch>
            <a:fillRect/>
          </a:stretch>
        </p:blipFill>
        <p:spPr bwMode="auto">
          <a:xfrm>
            <a:off x="6528750" y="204579"/>
            <a:ext cx="1582248" cy="207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Connector 62"/>
          <p:cNvCxnSpPr>
            <a:endCxn id="20" idx="0"/>
          </p:cNvCxnSpPr>
          <p:nvPr>
            <p:custDataLst>
              <p:tags r:id="rId16"/>
            </p:custDataLst>
          </p:nvPr>
        </p:nvCxnSpPr>
        <p:spPr>
          <a:xfrm flipH="1">
            <a:off x="7203796" y="3390900"/>
            <a:ext cx="1464377" cy="1022526"/>
          </a:xfrm>
          <a:prstGeom prst="line">
            <a:avLst/>
          </a:prstGeom>
          <a:ln cap="rnd">
            <a:solidFill>
              <a:srgbClr val="800000"/>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6" name="TextBox 101"/>
          <p:cNvSpPr txBox="1">
            <a:spLocks noChangeArrowheads="1"/>
          </p:cNvSpPr>
          <p:nvPr>
            <p:custDataLst>
              <p:tags r:id="rId17"/>
            </p:custDataLst>
          </p:nvPr>
        </p:nvSpPr>
        <p:spPr bwMode="auto">
          <a:xfrm rot="18900000">
            <a:off x="6520051" y="3427413"/>
            <a:ext cx="5159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2011</a:t>
            </a:r>
          </a:p>
        </p:txBody>
      </p:sp>
      <p:sp>
        <p:nvSpPr>
          <p:cNvPr id="67" name="TextBox 102"/>
          <p:cNvSpPr txBox="1">
            <a:spLocks noChangeArrowheads="1"/>
          </p:cNvSpPr>
          <p:nvPr>
            <p:custDataLst>
              <p:tags r:id="rId18"/>
            </p:custDataLst>
          </p:nvPr>
        </p:nvSpPr>
        <p:spPr bwMode="auto">
          <a:xfrm rot="18900000">
            <a:off x="697883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800000"/>
                </a:solidFill>
              </a:rPr>
              <a:t>2012</a:t>
            </a:r>
          </a:p>
        </p:txBody>
      </p:sp>
      <p:sp>
        <p:nvSpPr>
          <p:cNvPr id="68" name="TextBox 101"/>
          <p:cNvSpPr txBox="1">
            <a:spLocks noChangeArrowheads="1"/>
          </p:cNvSpPr>
          <p:nvPr>
            <p:custDataLst>
              <p:tags r:id="rId19"/>
            </p:custDataLst>
          </p:nvPr>
        </p:nvSpPr>
        <p:spPr bwMode="auto">
          <a:xfrm rot="18900000">
            <a:off x="7518346"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000000"/>
                </a:solidFill>
              </a:rPr>
              <a:t>2013</a:t>
            </a:r>
            <a:endParaRPr lang="en-US" dirty="0">
              <a:solidFill>
                <a:srgbClr val="000000"/>
              </a:solidFill>
            </a:endParaRPr>
          </a:p>
        </p:txBody>
      </p:sp>
      <p:sp>
        <p:nvSpPr>
          <p:cNvPr id="69" name="TextBox 102"/>
          <p:cNvSpPr txBox="1">
            <a:spLocks noChangeArrowheads="1"/>
          </p:cNvSpPr>
          <p:nvPr>
            <p:custDataLst>
              <p:tags r:id="rId20"/>
            </p:custDataLst>
          </p:nvPr>
        </p:nvSpPr>
        <p:spPr bwMode="auto">
          <a:xfrm rot="18900000">
            <a:off x="7982690" y="3435919"/>
            <a:ext cx="5270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smtClean="0">
                <a:solidFill>
                  <a:srgbClr val="800000"/>
                </a:solidFill>
              </a:rPr>
              <a:t>2014</a:t>
            </a:r>
            <a:endParaRPr lang="en-US" dirty="0">
              <a:solidFill>
                <a:srgbClr val="800000"/>
              </a:solidFill>
            </a:endParaRPr>
          </a:p>
        </p:txBody>
      </p:sp>
      <p:sp>
        <p:nvSpPr>
          <p:cNvPr id="70" name="TextBox 89"/>
          <p:cNvSpPr txBox="1">
            <a:spLocks noChangeArrowheads="1"/>
          </p:cNvSpPr>
          <p:nvPr>
            <p:custDataLst>
              <p:tags r:id="rId21"/>
            </p:custDataLst>
          </p:nvPr>
        </p:nvSpPr>
        <p:spPr bwMode="auto">
          <a:xfrm rot="18900000">
            <a:off x="81756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1999</a:t>
            </a:r>
          </a:p>
        </p:txBody>
      </p:sp>
      <p:sp>
        <p:nvSpPr>
          <p:cNvPr id="71" name="TextBox 90"/>
          <p:cNvSpPr txBox="1">
            <a:spLocks noChangeArrowheads="1"/>
          </p:cNvSpPr>
          <p:nvPr>
            <p:custDataLst>
              <p:tags r:id="rId22"/>
            </p:custDataLst>
          </p:nvPr>
        </p:nvSpPr>
        <p:spPr bwMode="auto">
          <a:xfrm rot="18900000">
            <a:off x="130767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2000</a:t>
            </a:r>
          </a:p>
        </p:txBody>
      </p:sp>
      <p:sp>
        <p:nvSpPr>
          <p:cNvPr id="72" name="TextBox 92"/>
          <p:cNvSpPr txBox="1">
            <a:spLocks noChangeArrowheads="1"/>
          </p:cNvSpPr>
          <p:nvPr>
            <p:custDataLst>
              <p:tags r:id="rId23"/>
            </p:custDataLst>
          </p:nvPr>
        </p:nvSpPr>
        <p:spPr bwMode="auto">
          <a:xfrm rot="18900000">
            <a:off x="2273453"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2002</a:t>
            </a:r>
          </a:p>
        </p:txBody>
      </p:sp>
      <p:sp>
        <p:nvSpPr>
          <p:cNvPr id="73" name="TextBox 93"/>
          <p:cNvSpPr txBox="1">
            <a:spLocks noChangeArrowheads="1"/>
          </p:cNvSpPr>
          <p:nvPr>
            <p:custDataLst>
              <p:tags r:id="rId24"/>
            </p:custDataLst>
          </p:nvPr>
        </p:nvSpPr>
        <p:spPr bwMode="auto">
          <a:xfrm rot="18900000">
            <a:off x="276356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2003</a:t>
            </a:r>
          </a:p>
        </p:txBody>
      </p:sp>
      <p:sp>
        <p:nvSpPr>
          <p:cNvPr id="74" name="TextBox 94"/>
          <p:cNvSpPr txBox="1">
            <a:spLocks noChangeArrowheads="1"/>
          </p:cNvSpPr>
          <p:nvPr>
            <p:custDataLst>
              <p:tags r:id="rId25"/>
            </p:custDataLst>
          </p:nvPr>
        </p:nvSpPr>
        <p:spPr bwMode="auto">
          <a:xfrm rot="18900000">
            <a:off x="3210374"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2004</a:t>
            </a:r>
          </a:p>
        </p:txBody>
      </p:sp>
      <p:sp>
        <p:nvSpPr>
          <p:cNvPr id="75" name="TextBox 95"/>
          <p:cNvSpPr txBox="1">
            <a:spLocks noChangeArrowheads="1"/>
          </p:cNvSpPr>
          <p:nvPr>
            <p:custDataLst>
              <p:tags r:id="rId26"/>
            </p:custDataLst>
          </p:nvPr>
        </p:nvSpPr>
        <p:spPr bwMode="auto">
          <a:xfrm rot="18900000">
            <a:off x="3686050"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2005</a:t>
            </a:r>
          </a:p>
        </p:txBody>
      </p:sp>
      <p:sp>
        <p:nvSpPr>
          <p:cNvPr id="76" name="TextBox 96"/>
          <p:cNvSpPr txBox="1">
            <a:spLocks noChangeArrowheads="1"/>
          </p:cNvSpPr>
          <p:nvPr>
            <p:custDataLst>
              <p:tags r:id="rId27"/>
            </p:custDataLst>
          </p:nvPr>
        </p:nvSpPr>
        <p:spPr bwMode="auto">
          <a:xfrm rot="18900000">
            <a:off x="417615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2006</a:t>
            </a:r>
          </a:p>
        </p:txBody>
      </p:sp>
      <p:sp>
        <p:nvSpPr>
          <p:cNvPr id="77" name="TextBox 97"/>
          <p:cNvSpPr txBox="1">
            <a:spLocks noChangeArrowheads="1"/>
          </p:cNvSpPr>
          <p:nvPr>
            <p:custDataLst>
              <p:tags r:id="rId28"/>
            </p:custDataLst>
          </p:nvPr>
        </p:nvSpPr>
        <p:spPr bwMode="auto">
          <a:xfrm rot="18900000">
            <a:off x="4411690" y="3511550"/>
            <a:ext cx="8699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sz="2400" dirty="0">
                <a:solidFill>
                  <a:srgbClr val="800000"/>
                </a:solidFill>
              </a:rPr>
              <a:t>2007</a:t>
            </a:r>
          </a:p>
        </p:txBody>
      </p:sp>
      <p:sp>
        <p:nvSpPr>
          <p:cNvPr id="78" name="TextBox 98"/>
          <p:cNvSpPr txBox="1">
            <a:spLocks noChangeArrowheads="1"/>
          </p:cNvSpPr>
          <p:nvPr>
            <p:custDataLst>
              <p:tags r:id="rId29"/>
            </p:custDataLst>
          </p:nvPr>
        </p:nvSpPr>
        <p:spPr bwMode="auto">
          <a:xfrm rot="18900000">
            <a:off x="5127509"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2008</a:t>
            </a:r>
          </a:p>
        </p:txBody>
      </p:sp>
      <p:sp>
        <p:nvSpPr>
          <p:cNvPr id="79" name="TextBox 99"/>
          <p:cNvSpPr txBox="1">
            <a:spLocks noChangeArrowheads="1"/>
          </p:cNvSpPr>
          <p:nvPr>
            <p:custDataLst>
              <p:tags r:id="rId30"/>
            </p:custDataLst>
          </p:nvPr>
        </p:nvSpPr>
        <p:spPr bwMode="auto">
          <a:xfrm rot="18900000">
            <a:off x="5563937" y="3427413"/>
            <a:ext cx="527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defTabSz="457200" eaLnBrk="1" fontAlgn="auto" hangingPunct="1">
              <a:spcBef>
                <a:spcPts val="0"/>
              </a:spcBef>
              <a:spcAft>
                <a:spcPts val="0"/>
              </a:spcAft>
            </a:pPr>
            <a:r>
              <a:rPr lang="en-US" dirty="0">
                <a:solidFill>
                  <a:srgbClr val="000000"/>
                </a:solidFill>
              </a:rPr>
              <a:t>2009</a:t>
            </a:r>
          </a:p>
        </p:txBody>
      </p:sp>
      <p:sp>
        <p:nvSpPr>
          <p:cNvPr id="20" name="Rectangle 19"/>
          <p:cNvSpPr/>
          <p:nvPr/>
        </p:nvSpPr>
        <p:spPr>
          <a:xfrm>
            <a:off x="6148254" y="4413426"/>
            <a:ext cx="2111084" cy="207460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pic>
        <p:nvPicPr>
          <p:cNvPr id="30" name="Picture 29" descr="GR_highres_cut.jp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48253" y="4447665"/>
            <a:ext cx="2116395" cy="2037572"/>
          </a:xfrm>
          <a:prstGeom prst="rect">
            <a:avLst/>
          </a:prstGeom>
        </p:spPr>
      </p:pic>
      <p:sp>
        <p:nvSpPr>
          <p:cNvPr id="19" name="TextBox 18"/>
          <p:cNvSpPr txBox="1"/>
          <p:nvPr/>
        </p:nvSpPr>
        <p:spPr>
          <a:xfrm>
            <a:off x="4582702" y="574261"/>
            <a:ext cx="1335923" cy="1323439"/>
          </a:xfrm>
          <a:prstGeom prst="rect">
            <a:avLst/>
          </a:prstGeom>
          <a:noFill/>
        </p:spPr>
        <p:txBody>
          <a:bodyPr wrap="none" rtlCol="0">
            <a:spAutoFit/>
          </a:bodyPr>
          <a:lstStyle/>
          <a:p>
            <a:pPr algn="ctr"/>
            <a:r>
              <a:rPr lang="en-US" sz="1600" dirty="0" smtClean="0"/>
              <a:t>ENCODE </a:t>
            </a:r>
          </a:p>
          <a:p>
            <a:pPr algn="ctr"/>
            <a:r>
              <a:rPr lang="en-US" sz="1600" dirty="0" smtClean="0"/>
              <a:t>Consortium</a:t>
            </a:r>
          </a:p>
          <a:p>
            <a:pPr algn="ctr"/>
            <a:r>
              <a:rPr lang="en-US" sz="1600" dirty="0" smtClean="0"/>
              <a:t>&amp; various </a:t>
            </a:r>
          </a:p>
          <a:p>
            <a:pPr algn="ctr"/>
            <a:r>
              <a:rPr lang="en-US" sz="1600" dirty="0" smtClean="0"/>
              <a:t>annotation </a:t>
            </a:r>
          </a:p>
          <a:p>
            <a:pPr algn="ctr"/>
            <a:r>
              <a:rPr lang="en-US" sz="1600" dirty="0" smtClean="0"/>
              <a:t>rollouts</a:t>
            </a:r>
            <a:endParaRPr lang="en-US" sz="1600" dirty="0"/>
          </a:p>
        </p:txBody>
      </p:sp>
    </p:spTree>
    <p:extLst>
      <p:ext uri="{BB962C8B-B14F-4D97-AF65-F5344CB8AC3E}">
        <p14:creationId xmlns:p14="http://schemas.microsoft.com/office/powerpoint/2010/main" val="392068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4835"/>
            <a:ext cx="7772400" cy="1143000"/>
          </a:xfrm>
        </p:spPr>
        <p:txBody>
          <a:bodyPr/>
          <a:lstStyle/>
          <a:p>
            <a:r>
              <a:rPr lang="en-US" dirty="0" smtClean="0"/>
              <a:t>Focus on Promoters</a:t>
            </a:r>
            <a:endParaRPr lang="en-US" dirty="0"/>
          </a:p>
        </p:txBody>
      </p:sp>
      <p:sp>
        <p:nvSpPr>
          <p:cNvPr id="3" name="Content Placeholder 2"/>
          <p:cNvSpPr>
            <a:spLocks noGrp="1"/>
          </p:cNvSpPr>
          <p:nvPr>
            <p:ph idx="1"/>
          </p:nvPr>
        </p:nvSpPr>
        <p:spPr>
          <a:xfrm>
            <a:off x="382845" y="2324441"/>
            <a:ext cx="8379548" cy="4533559"/>
          </a:xfrm>
        </p:spPr>
        <p:txBody>
          <a:bodyPr>
            <a:normAutofit lnSpcReduction="10000"/>
          </a:bodyPr>
          <a:lstStyle/>
          <a:p>
            <a:endParaRPr lang="en-US" dirty="0" smtClean="0"/>
          </a:p>
          <a:p>
            <a:endParaRPr lang="en-US" dirty="0"/>
          </a:p>
          <a:p>
            <a:endParaRPr lang="en-US" dirty="0" smtClean="0"/>
          </a:p>
          <a:p>
            <a:endParaRPr lang="en-US" dirty="0"/>
          </a:p>
          <a:p>
            <a:r>
              <a:rPr lang="en-US" dirty="0" smtClean="0"/>
              <a:t>Key Questions</a:t>
            </a:r>
          </a:p>
          <a:p>
            <a:pPr lvl="1"/>
            <a:r>
              <a:rPr lang="en-US" dirty="0" smtClean="0"/>
              <a:t>How do we define the active regions of promoter?</a:t>
            </a:r>
          </a:p>
          <a:p>
            <a:pPr lvl="1"/>
            <a:r>
              <a:rPr lang="en-US" dirty="0" smtClean="0"/>
              <a:t>For an active promoter, how do we relate it bound TFs, its epigenetic marks &amp; its chromatin state to the level of transcription?</a:t>
            </a:r>
          </a:p>
          <a:p>
            <a:pPr lvl="1"/>
            <a:r>
              <a:rPr lang="en-US" dirty="0" smtClean="0"/>
              <a:t>Are these definitions &amp; relationships conserved between very different species?</a:t>
            </a:r>
          </a:p>
        </p:txBody>
      </p:sp>
      <p:grpSp>
        <p:nvGrpSpPr>
          <p:cNvPr id="9" name="Group 8"/>
          <p:cNvGrpSpPr/>
          <p:nvPr/>
        </p:nvGrpSpPr>
        <p:grpSpPr>
          <a:xfrm>
            <a:off x="1980863" y="2586137"/>
            <a:ext cx="5057018" cy="1410118"/>
            <a:chOff x="1607994" y="3007011"/>
            <a:chExt cx="5511451" cy="1536834"/>
          </a:xfrm>
        </p:grpSpPr>
        <p:pic>
          <p:nvPicPr>
            <p:cNvPr id="4" name="Picture 3"/>
            <p:cNvPicPr>
              <a:picLocks noChangeAspect="1"/>
            </p:cNvPicPr>
            <p:nvPr/>
          </p:nvPicPr>
          <p:blipFill rotWithShape="1">
            <a:blip r:embed="rId2"/>
            <a:srcRect l="7091" t="62202" r="46379" b="20597"/>
            <a:stretch/>
          </p:blipFill>
          <p:spPr>
            <a:xfrm>
              <a:off x="1607994" y="3007011"/>
              <a:ext cx="5511451" cy="1536834"/>
            </a:xfrm>
            <a:prstGeom prst="rect">
              <a:avLst/>
            </a:prstGeom>
          </p:spPr>
        </p:pic>
        <p:sp>
          <p:nvSpPr>
            <p:cNvPr id="8" name="Rectangle 7"/>
            <p:cNvSpPr/>
            <p:nvPr/>
          </p:nvSpPr>
          <p:spPr bwMode="auto">
            <a:xfrm>
              <a:off x="1632219" y="3123376"/>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grpSp>
        <p:nvGrpSpPr>
          <p:cNvPr id="11" name="Group 10"/>
          <p:cNvGrpSpPr/>
          <p:nvPr/>
        </p:nvGrpSpPr>
        <p:grpSpPr>
          <a:xfrm>
            <a:off x="2178945" y="1351502"/>
            <a:ext cx="4124851" cy="1316550"/>
            <a:chOff x="1351645" y="1025278"/>
            <a:chExt cx="4617098" cy="1561218"/>
          </a:xfrm>
        </p:grpSpPr>
        <p:pic>
          <p:nvPicPr>
            <p:cNvPr id="5" name="Picture 4"/>
            <p:cNvPicPr>
              <a:picLocks noChangeAspect="1"/>
            </p:cNvPicPr>
            <p:nvPr/>
          </p:nvPicPr>
          <p:blipFill rotWithShape="1">
            <a:blip r:embed="rId2"/>
            <a:srcRect l="55731" t="4292" b="75863"/>
            <a:stretch/>
          </p:blipFill>
          <p:spPr>
            <a:xfrm>
              <a:off x="1351645" y="1025278"/>
              <a:ext cx="4617098" cy="1561218"/>
            </a:xfrm>
            <a:prstGeom prst="rect">
              <a:avLst/>
            </a:prstGeom>
          </p:spPr>
        </p:pic>
        <p:sp>
          <p:nvSpPr>
            <p:cNvPr id="10" name="Rectangle 9"/>
            <p:cNvSpPr/>
            <p:nvPr/>
          </p:nvSpPr>
          <p:spPr bwMode="auto">
            <a:xfrm>
              <a:off x="1434133" y="1200981"/>
              <a:ext cx="314607" cy="361177"/>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
        <p:nvSpPr>
          <p:cNvPr id="12" name="TextBox 11"/>
          <p:cNvSpPr txBox="1"/>
          <p:nvPr/>
        </p:nvSpPr>
        <p:spPr>
          <a:xfrm>
            <a:off x="454433" y="1607822"/>
            <a:ext cx="1386217" cy="276999"/>
          </a:xfrm>
          <a:prstGeom prst="rect">
            <a:avLst/>
          </a:prstGeom>
          <a:noFill/>
        </p:spPr>
        <p:txBody>
          <a:bodyPr wrap="none" rtlCol="0">
            <a:spAutoFit/>
          </a:bodyPr>
          <a:lstStyle/>
          <a:p>
            <a:r>
              <a:rPr lang="en-US" dirty="0" smtClean="0"/>
              <a:t>Active Promoter</a:t>
            </a:r>
            <a:endParaRPr lang="en-US" dirty="0"/>
          </a:p>
        </p:txBody>
      </p:sp>
      <p:sp>
        <p:nvSpPr>
          <p:cNvPr id="13" name="TextBox 12"/>
          <p:cNvSpPr txBox="1"/>
          <p:nvPr/>
        </p:nvSpPr>
        <p:spPr>
          <a:xfrm>
            <a:off x="467008" y="2843754"/>
            <a:ext cx="1698452" cy="276999"/>
          </a:xfrm>
          <a:prstGeom prst="rect">
            <a:avLst/>
          </a:prstGeom>
          <a:noFill/>
        </p:spPr>
        <p:txBody>
          <a:bodyPr wrap="none" rtlCol="0">
            <a:spAutoFit/>
          </a:bodyPr>
          <a:lstStyle/>
          <a:p>
            <a:r>
              <a:rPr lang="en-US" dirty="0" smtClean="0"/>
              <a:t>Repressed Promoter</a:t>
            </a:r>
            <a:endParaRPr lang="en-US" dirty="0"/>
          </a:p>
        </p:txBody>
      </p:sp>
      <p:sp>
        <p:nvSpPr>
          <p:cNvPr id="14" name="TextBox 13"/>
          <p:cNvSpPr txBox="1"/>
          <p:nvPr/>
        </p:nvSpPr>
        <p:spPr>
          <a:xfrm>
            <a:off x="6746577" y="2423383"/>
            <a:ext cx="1792077" cy="276999"/>
          </a:xfrm>
          <a:prstGeom prst="rect">
            <a:avLst/>
          </a:prstGeom>
          <a:noFill/>
        </p:spPr>
        <p:txBody>
          <a:bodyPr wrap="none" rtlCol="0">
            <a:spAutoFit/>
          </a:bodyPr>
          <a:lstStyle/>
          <a:p>
            <a:r>
              <a:rPr lang="en-US" dirty="0" smtClean="0"/>
              <a:t>Histone modifications</a:t>
            </a:r>
            <a:endParaRPr lang="en-US" dirty="0"/>
          </a:p>
        </p:txBody>
      </p:sp>
      <p:cxnSp>
        <p:nvCxnSpPr>
          <p:cNvPr id="16" name="Straight Arrow Connector 15"/>
          <p:cNvCxnSpPr>
            <a:stCxn id="14" idx="2"/>
          </p:cNvCxnSpPr>
          <p:nvPr/>
        </p:nvCxnSpPr>
        <p:spPr bwMode="auto">
          <a:xfrm flipH="1">
            <a:off x="6781533" y="2700382"/>
            <a:ext cx="861083" cy="340498"/>
          </a:xfrm>
          <a:prstGeom prst="straightConnector1">
            <a:avLst/>
          </a:prstGeom>
          <a:noFill/>
          <a:ln w="12700" cap="flat" cmpd="sng" algn="ctr">
            <a:solidFill>
              <a:schemeClr val="tx1"/>
            </a:solidFill>
            <a:prstDash val="solid"/>
            <a:round/>
            <a:headEnd type="none" w="sm" len="sm"/>
            <a:tailEnd type="arrow"/>
          </a:ln>
          <a:effectLst/>
        </p:spPr>
      </p:cxnSp>
      <p:cxnSp>
        <p:nvCxnSpPr>
          <p:cNvPr id="18" name="Straight Arrow Connector 17"/>
          <p:cNvCxnSpPr>
            <a:stCxn id="14" idx="0"/>
          </p:cNvCxnSpPr>
          <p:nvPr/>
        </p:nvCxnSpPr>
        <p:spPr bwMode="auto">
          <a:xfrm flipH="1" flipV="1">
            <a:off x="6012493" y="1957348"/>
            <a:ext cx="1630123" cy="466035"/>
          </a:xfrm>
          <a:prstGeom prst="straightConnector1">
            <a:avLst/>
          </a:prstGeom>
          <a:noFill/>
          <a:ln w="12700" cap="flat" cmpd="sng" algn="ctr">
            <a:solidFill>
              <a:schemeClr val="tx1"/>
            </a:solidFill>
            <a:prstDash val="solid"/>
            <a:round/>
            <a:headEnd type="none" w="sm" len="sm"/>
            <a:tailEnd type="arrow"/>
          </a:ln>
          <a:effectLst/>
        </p:spPr>
      </p:cxnSp>
      <p:sp>
        <p:nvSpPr>
          <p:cNvPr id="21" name="Rectangle 20"/>
          <p:cNvSpPr/>
          <p:nvPr/>
        </p:nvSpPr>
        <p:spPr bwMode="auto">
          <a:xfrm>
            <a:off x="2380811" y="1454005"/>
            <a:ext cx="281065" cy="304575"/>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2" name="TextBox 21"/>
          <p:cNvSpPr txBox="1"/>
          <p:nvPr/>
        </p:nvSpPr>
        <p:spPr>
          <a:xfrm>
            <a:off x="6424256" y="6581001"/>
            <a:ext cx="2638179" cy="276999"/>
          </a:xfrm>
          <a:prstGeom prst="rect">
            <a:avLst/>
          </a:prstGeom>
          <a:noFill/>
        </p:spPr>
        <p:txBody>
          <a:bodyPr wrap="none" rtlCol="0">
            <a:spAutoFit/>
          </a:bodyPr>
          <a:lstStyle/>
          <a:p>
            <a:r>
              <a:rPr lang="en-US" b="0" dirty="0" smtClean="0"/>
              <a:t>Zhou </a:t>
            </a:r>
            <a:r>
              <a:rPr lang="en-US" b="0" i="1" dirty="0" smtClean="0"/>
              <a:t>et al. Nat. Rev. Genetics </a:t>
            </a:r>
            <a:r>
              <a:rPr lang="en-US" b="0" dirty="0" smtClean="0"/>
              <a:t>2011</a:t>
            </a:r>
            <a:endParaRPr lang="en-US" b="0" i="1" dirty="0"/>
          </a:p>
        </p:txBody>
      </p:sp>
    </p:spTree>
    <p:extLst>
      <p:ext uri="{BB962C8B-B14F-4D97-AF65-F5344CB8AC3E}">
        <p14:creationId xmlns:p14="http://schemas.microsoft.com/office/powerpoint/2010/main" val="913224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sz="3600" dirty="0" smtClean="0"/>
              <a:t>Relating Genomic Inputs to Outputs</a:t>
            </a:r>
            <a:endParaRPr lang="en-US" sz="36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683" y="571484"/>
            <a:ext cx="5733160" cy="2866580"/>
          </a:xfr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843" y="1371757"/>
            <a:ext cx="5715000" cy="2857500"/>
          </a:xfrm>
          <a:prstGeom prst="rect">
            <a:avLst/>
          </a:prstGeom>
        </p:spPr>
      </p:pic>
      <p:graphicFrame>
        <p:nvGraphicFramePr>
          <p:cNvPr id="8" name="图表 7"/>
          <p:cNvGraphicFramePr>
            <a:graphicFrameLocks/>
          </p:cNvGraphicFramePr>
          <p:nvPr>
            <p:extLst>
              <p:ext uri="{D42A27DB-BD31-4B8C-83A1-F6EECF244321}">
                <p14:modId xmlns:p14="http://schemas.microsoft.com/office/powerpoint/2010/main" val="1487136330"/>
              </p:ext>
            </p:extLst>
          </p:nvPr>
        </p:nvGraphicFramePr>
        <p:xfrm>
          <a:off x="1383913" y="2888564"/>
          <a:ext cx="5491325" cy="3880156"/>
        </p:xfrm>
        <a:graphic>
          <a:graphicData uri="http://schemas.openxmlformats.org/drawingml/2006/chart">
            <c:chart xmlns:c="http://schemas.openxmlformats.org/drawingml/2006/chart" xmlns:r="http://schemas.openxmlformats.org/officeDocument/2006/relationships" r:id="rId4"/>
          </a:graphicData>
        </a:graphic>
      </p:graphicFrame>
      <p:cxnSp>
        <p:nvCxnSpPr>
          <p:cNvPr id="10" name="直接箭头连接符 9"/>
          <p:cNvCxnSpPr/>
          <p:nvPr/>
        </p:nvCxnSpPr>
        <p:spPr>
          <a:xfrm flipH="1">
            <a:off x="3712143" y="2872284"/>
            <a:ext cx="130251" cy="2758631"/>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cxnSp>
        <p:nvCxnSpPr>
          <p:cNvPr id="11" name="直接箭头连接符 10"/>
          <p:cNvCxnSpPr/>
          <p:nvPr/>
        </p:nvCxnSpPr>
        <p:spPr>
          <a:xfrm>
            <a:off x="5372838" y="2888564"/>
            <a:ext cx="468745" cy="597587"/>
          </a:xfrm>
          <a:prstGeom prst="straightConnector1">
            <a:avLst/>
          </a:prstGeom>
          <a:ln>
            <a:solidFill>
              <a:srgbClr val="0024FF"/>
            </a:solidFill>
            <a:tailEnd type="triangle"/>
          </a:ln>
        </p:spPr>
        <p:style>
          <a:lnRef idx="3">
            <a:schemeClr val="dk1"/>
          </a:lnRef>
          <a:fillRef idx="0">
            <a:schemeClr val="dk1"/>
          </a:fillRef>
          <a:effectRef idx="2">
            <a:schemeClr val="dk1"/>
          </a:effectRef>
          <a:fontRef idx="minor">
            <a:schemeClr val="tx1"/>
          </a:fontRef>
        </p:style>
      </p:cxnSp>
      <p:sp>
        <p:nvSpPr>
          <p:cNvPr id="22" name="文本框 21"/>
          <p:cNvSpPr txBox="1"/>
          <p:nvPr/>
        </p:nvSpPr>
        <p:spPr>
          <a:xfrm>
            <a:off x="620486" y="1820108"/>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1</a:t>
            </a:r>
            <a:endParaRPr lang="en-US" sz="1800" b="0" dirty="0">
              <a:solidFill>
                <a:prstClr val="black"/>
              </a:solidFill>
              <a:latin typeface="Calibri"/>
              <a:ea typeface="+mn-ea"/>
              <a:cs typeface="+mn-cs"/>
            </a:endParaRPr>
          </a:p>
        </p:txBody>
      </p:sp>
      <p:sp>
        <p:nvSpPr>
          <p:cNvPr id="23" name="文本框 22"/>
          <p:cNvSpPr txBox="1"/>
          <p:nvPr/>
        </p:nvSpPr>
        <p:spPr>
          <a:xfrm>
            <a:off x="607775" y="2519232"/>
            <a:ext cx="1203011"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ea typeface="+mn-ea"/>
                <a:cs typeface="+mn-cs"/>
              </a:rPr>
              <a:t>Cell Type 2</a:t>
            </a:r>
            <a:endParaRPr lang="en-US" sz="1800" b="0" dirty="0">
              <a:solidFill>
                <a:prstClr val="black"/>
              </a:solidFill>
              <a:latin typeface="Calibri"/>
              <a:ea typeface="+mn-ea"/>
              <a:cs typeface="+mn-cs"/>
            </a:endParaRPr>
          </a:p>
        </p:txBody>
      </p:sp>
    </p:spTree>
    <p:extLst>
      <p:ext uri="{BB962C8B-B14F-4D97-AF65-F5344CB8AC3E}">
        <p14:creationId xmlns:p14="http://schemas.microsoft.com/office/powerpoint/2010/main" val="409800980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561" r="5358"/>
          <a:stretch/>
        </p:blipFill>
        <p:spPr>
          <a:xfrm>
            <a:off x="-280205" y="109758"/>
            <a:ext cx="9812227" cy="3449581"/>
          </a:xfrm>
          <a:prstGeom prst="rect">
            <a:avLst/>
          </a:prstGeom>
        </p:spPr>
      </p:pic>
      <p:graphicFrame>
        <p:nvGraphicFramePr>
          <p:cNvPr id="8" name="Chart 7"/>
          <p:cNvGraphicFramePr/>
          <p:nvPr>
            <p:extLst>
              <p:ext uri="{D42A27DB-BD31-4B8C-83A1-F6EECF244321}">
                <p14:modId xmlns:p14="http://schemas.microsoft.com/office/powerpoint/2010/main" val="1311338207"/>
              </p:ext>
            </p:extLst>
          </p:nvPr>
        </p:nvGraphicFramePr>
        <p:xfrm>
          <a:off x="457911" y="2273587"/>
          <a:ext cx="3806407" cy="3312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1147518631"/>
              </p:ext>
            </p:extLst>
          </p:nvPr>
        </p:nvGraphicFramePr>
        <p:xfrm>
          <a:off x="4264318" y="2273587"/>
          <a:ext cx="4107549" cy="3259933"/>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21327" y="6201387"/>
            <a:ext cx="6177001" cy="523220"/>
          </a:xfrm>
          <a:prstGeom prst="rect">
            <a:avLst/>
          </a:prstGeom>
          <a:noFill/>
        </p:spPr>
        <p:txBody>
          <a:bodyPr wrap="square" rtlCol="0">
            <a:spAutoFit/>
          </a:bodyPr>
          <a:lstStyle/>
          <a:p>
            <a:pPr defTabSz="457200" fontAlgn="auto">
              <a:spcBef>
                <a:spcPts val="0"/>
              </a:spcBef>
              <a:spcAft>
                <a:spcPts val="0"/>
              </a:spcAft>
            </a:pPr>
            <a:r>
              <a:rPr lang="en-US" sz="2800" b="0" dirty="0" smtClean="0">
                <a:solidFill>
                  <a:srgbClr val="00B400"/>
                </a:solidFill>
                <a:latin typeface="Calibri"/>
                <a:ea typeface="+mn-ea"/>
                <a:cs typeface="+mn-cs"/>
              </a:rPr>
              <a:t>Y</a:t>
            </a:r>
            <a:r>
              <a:rPr lang="en-US" sz="2800" b="0" dirty="0" smtClean="0">
                <a:solidFill>
                  <a:prstClr val="black"/>
                </a:solidFill>
                <a:latin typeface="Calibri"/>
                <a:ea typeface="+mn-ea"/>
                <a:cs typeface="+mn-cs"/>
              </a:rPr>
              <a:t> = a</a:t>
            </a:r>
            <a:r>
              <a:rPr lang="en-US" sz="2800" b="0" dirty="0" smtClean="0">
                <a:solidFill>
                  <a:srgbClr val="FF0000"/>
                </a:solidFill>
                <a:latin typeface="Calibri"/>
                <a:ea typeface="+mn-ea"/>
                <a:cs typeface="+mn-cs"/>
              </a:rPr>
              <a:t>X</a:t>
            </a:r>
            <a:r>
              <a:rPr lang="en-US" sz="2800" b="0" baseline="-25000" dirty="0" smtClean="0">
                <a:solidFill>
                  <a:srgbClr val="FF0000"/>
                </a:solidFill>
                <a:latin typeface="Calibri"/>
                <a:ea typeface="+mn-ea"/>
                <a:cs typeface="+mn-cs"/>
              </a:rPr>
              <a:t>1</a:t>
            </a:r>
            <a:r>
              <a:rPr lang="en-US" sz="2800" b="0" dirty="0" smtClean="0">
                <a:solidFill>
                  <a:srgbClr val="FF0000"/>
                </a:solidFill>
                <a:latin typeface="Calibri"/>
                <a:ea typeface="+mn-ea"/>
                <a:cs typeface="+mn-cs"/>
              </a:rPr>
              <a:t> </a:t>
            </a:r>
            <a:r>
              <a:rPr lang="en-US" sz="2800" b="0" dirty="0" smtClean="0">
                <a:solidFill>
                  <a:prstClr val="black"/>
                </a:solidFill>
                <a:latin typeface="Calibri"/>
                <a:ea typeface="+mn-ea"/>
                <a:cs typeface="+mn-cs"/>
              </a:rPr>
              <a:t>+ b</a:t>
            </a:r>
            <a:r>
              <a:rPr lang="en-US" sz="2800" b="0" dirty="0" smtClean="0">
                <a:solidFill>
                  <a:srgbClr val="68360F"/>
                </a:solidFill>
                <a:latin typeface="Calibri"/>
                <a:ea typeface="+mn-ea"/>
                <a:cs typeface="+mn-cs"/>
              </a:rPr>
              <a:t>X</a:t>
            </a:r>
            <a:r>
              <a:rPr lang="en-US" sz="2800" b="0" baseline="-25000" dirty="0" smtClean="0">
                <a:solidFill>
                  <a:srgbClr val="68360F"/>
                </a:solidFill>
                <a:latin typeface="Calibri"/>
                <a:ea typeface="+mn-ea"/>
                <a:cs typeface="+mn-cs"/>
              </a:rPr>
              <a:t>2</a:t>
            </a:r>
            <a:r>
              <a:rPr lang="en-US" sz="2800" b="0" dirty="0" smtClean="0">
                <a:solidFill>
                  <a:prstClr val="black"/>
                </a:solidFill>
                <a:latin typeface="Calibri"/>
                <a:ea typeface="+mn-ea"/>
                <a:cs typeface="+mn-cs"/>
              </a:rPr>
              <a:t> + c </a:t>
            </a:r>
            <a:endParaRPr lang="en-US" sz="2800" b="0" dirty="0">
              <a:solidFill>
                <a:prstClr val="black"/>
              </a:solidFill>
              <a:latin typeface="Calibri"/>
              <a:ea typeface="+mn-ea"/>
              <a:cs typeface="+mn-cs"/>
            </a:endParaRPr>
          </a:p>
        </p:txBody>
      </p:sp>
    </p:spTree>
    <p:extLst>
      <p:ext uri="{BB962C8B-B14F-4D97-AF65-F5344CB8AC3E}">
        <p14:creationId xmlns:p14="http://schemas.microsoft.com/office/powerpoint/2010/main" val="4988897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3716"/>
            <a:ext cx="7772400" cy="1143000"/>
          </a:xfrm>
        </p:spPr>
        <p:txBody>
          <a:bodyPr/>
          <a:lstStyle/>
          <a:p>
            <a:r>
              <a:rPr lang="en-US" dirty="0" smtClean="0"/>
              <a:t>Inputs v Outputs:</a:t>
            </a:r>
            <a:br>
              <a:rPr lang="en-US" dirty="0" smtClean="0"/>
            </a:br>
            <a:r>
              <a:rPr lang="en-US" dirty="0" smtClean="0"/>
              <a:t>Upstream Binding/Modification v Expression</a:t>
            </a:r>
            <a:endParaRPr lang="en-US" dirty="0"/>
          </a:p>
        </p:txBody>
      </p:sp>
      <p:pic>
        <p:nvPicPr>
          <p:cNvPr id="727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980" y="1349338"/>
            <a:ext cx="6369483" cy="5398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44694" y="1842292"/>
            <a:ext cx="878566" cy="276999"/>
          </a:xfrm>
          <a:prstGeom prst="rect">
            <a:avLst/>
          </a:prstGeom>
          <a:noFill/>
        </p:spPr>
        <p:txBody>
          <a:bodyPr wrap="none" rtlCol="0">
            <a:spAutoFit/>
          </a:bodyPr>
          <a:lstStyle/>
          <a:p>
            <a:r>
              <a:rPr lang="en-US" dirty="0" smtClean="0"/>
              <a:t>for Worm</a:t>
            </a:r>
            <a:endParaRPr lang="en-US" dirty="0"/>
          </a:p>
        </p:txBody>
      </p:sp>
      <p:sp>
        <p:nvSpPr>
          <p:cNvPr id="3" name="TextBox 2"/>
          <p:cNvSpPr txBox="1"/>
          <p:nvPr/>
        </p:nvSpPr>
        <p:spPr>
          <a:xfrm>
            <a:off x="7810500" y="1524001"/>
            <a:ext cx="1003300" cy="1200329"/>
          </a:xfrm>
          <a:prstGeom prst="rect">
            <a:avLst/>
          </a:prstGeom>
          <a:noFill/>
        </p:spPr>
        <p:txBody>
          <a:bodyPr wrap="square" rtlCol="0">
            <a:spAutoFit/>
          </a:bodyPr>
          <a:lstStyle/>
          <a:p>
            <a:r>
              <a:rPr lang="en-US" b="0" dirty="0" smtClean="0"/>
              <a:t>PCC: </a:t>
            </a:r>
            <a:r>
              <a:rPr lang="en-US" b="0" dirty="0"/>
              <a:t>Pol II,</a:t>
            </a:r>
          </a:p>
          <a:p>
            <a:r>
              <a:rPr lang="en-US" sz="2400" dirty="0" smtClean="0"/>
              <a:t>0.33; </a:t>
            </a:r>
            <a:r>
              <a:rPr lang="en-US" b="0" dirty="0" smtClean="0"/>
              <a:t>H3K4me3, 0.28 </a:t>
            </a:r>
            <a:endParaRPr lang="en-US" b="0" dirty="0"/>
          </a:p>
          <a:p>
            <a:r>
              <a:rPr lang="en-US" b="0" dirty="0" smtClean="0"/>
              <a:t> </a:t>
            </a:r>
            <a:endParaRPr lang="en-US" b="0" dirty="0"/>
          </a:p>
        </p:txBody>
      </p:sp>
      <p:sp>
        <p:nvSpPr>
          <p:cNvPr id="7" name="TextBox 4"/>
          <p:cNvSpPr txBox="1">
            <a:spLocks noChangeArrowheads="1"/>
          </p:cNvSpPr>
          <p:nvPr/>
        </p:nvSpPr>
        <p:spPr bwMode="auto">
          <a:xfrm>
            <a:off x="58997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5658966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a:xfrm>
            <a:off x="152400" y="76200"/>
            <a:ext cx="8839200" cy="838200"/>
          </a:xfrm>
        </p:spPr>
        <p:txBody>
          <a:bodyPr/>
          <a:lstStyle/>
          <a:p>
            <a:pPr eaLnBrk="1" hangingPunct="1"/>
            <a:r>
              <a:rPr lang="en-US" sz="2800" b="1">
                <a:solidFill>
                  <a:srgbClr val="000090"/>
                </a:solidFill>
                <a:latin typeface="Arial" charset="0"/>
              </a:rPr>
              <a:t>Histone Modification (HM) model </a:t>
            </a:r>
          </a:p>
        </p:txBody>
      </p:sp>
      <p:sp>
        <p:nvSpPr>
          <p:cNvPr id="355330" name="TextBox 64"/>
          <p:cNvSpPr txBox="1">
            <a:spLocks noChangeArrowheads="1"/>
          </p:cNvSpPr>
          <p:nvPr/>
        </p:nvSpPr>
        <p:spPr bwMode="auto">
          <a:xfrm>
            <a:off x="2565400" y="5281613"/>
            <a:ext cx="989013" cy="1239837"/>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67" name="TextBox 66"/>
          <p:cNvSpPr txBox="1"/>
          <p:nvPr/>
        </p:nvSpPr>
        <p:spPr>
          <a:xfrm>
            <a:off x="2196465" y="5019827"/>
            <a:ext cx="353943" cy="1454238"/>
          </a:xfrm>
          <a:prstGeom prst="rect">
            <a:avLst/>
          </a:prstGeom>
          <a:noFill/>
        </p:spPr>
        <p:txBody>
          <a:bodyPr vert="vert270">
            <a:spAutoFit/>
          </a:bodyPr>
          <a:lstStyle/>
          <a:p>
            <a:pPr defTabSz="457200" fontAlgn="auto">
              <a:spcBef>
                <a:spcPts val="0"/>
              </a:spcBef>
              <a:spcAft>
                <a:spcPts val="0"/>
              </a:spcAft>
              <a:defRPr/>
            </a:pPr>
            <a:r>
              <a:rPr lang="en-US" sz="1100" b="0" dirty="0">
                <a:solidFill>
                  <a:prstClr val="black"/>
                </a:solidFill>
                <a:latin typeface="Times New Roman" pitchFamily="-107" charset="0"/>
                <a:ea typeface="新細明體" pitchFamily="-107" charset="-120"/>
                <a:cs typeface="新細明體" pitchFamily="-107" charset="-120"/>
              </a:rPr>
              <a:t>~10000 </a:t>
            </a:r>
            <a:r>
              <a:rPr lang="en-US" sz="1100" b="0" dirty="0" err="1">
                <a:solidFill>
                  <a:prstClr val="black"/>
                </a:solidFill>
                <a:latin typeface="Times New Roman" pitchFamily="-107" charset="0"/>
                <a:ea typeface="新細明體" pitchFamily="-107" charset="-120"/>
                <a:cs typeface="新細明體" pitchFamily="-107" charset="-120"/>
              </a:rPr>
              <a:t>refseq</a:t>
            </a:r>
            <a:r>
              <a:rPr lang="en-US" sz="1100" b="0" dirty="0">
                <a:solidFill>
                  <a:prstClr val="black"/>
                </a:solidFill>
                <a:latin typeface="Times New Roman" pitchFamily="-107" charset="0"/>
                <a:ea typeface="新細明體" pitchFamily="-107" charset="-120"/>
                <a:cs typeface="新細明體" pitchFamily="-107" charset="-120"/>
              </a:rPr>
              <a:t> genes</a:t>
            </a:r>
          </a:p>
        </p:txBody>
      </p:sp>
      <p:sp>
        <p:nvSpPr>
          <p:cNvPr id="355332" name="TextBox 67"/>
          <p:cNvSpPr txBox="1">
            <a:spLocks noChangeArrowheads="1"/>
          </p:cNvSpPr>
          <p:nvPr/>
        </p:nvSpPr>
        <p:spPr bwMode="auto">
          <a:xfrm>
            <a:off x="2719388" y="5634038"/>
            <a:ext cx="785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1</a:t>
            </a:r>
          </a:p>
        </p:txBody>
      </p:sp>
      <p:sp>
        <p:nvSpPr>
          <p:cNvPr id="355333" name="TextBox 68"/>
          <p:cNvSpPr txBox="1">
            <a:spLocks noChangeArrowheads="1"/>
          </p:cNvSpPr>
          <p:nvPr/>
        </p:nvSpPr>
        <p:spPr bwMode="auto">
          <a:xfrm>
            <a:off x="3910013" y="5297488"/>
            <a:ext cx="989012" cy="1238250"/>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4" name="TextBox 69"/>
          <p:cNvSpPr txBox="1">
            <a:spLocks noChangeArrowheads="1"/>
          </p:cNvSpPr>
          <p:nvPr/>
        </p:nvSpPr>
        <p:spPr bwMode="auto">
          <a:xfrm>
            <a:off x="4062413" y="5634038"/>
            <a:ext cx="661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 2</a:t>
            </a:r>
          </a:p>
        </p:txBody>
      </p:sp>
      <p:sp>
        <p:nvSpPr>
          <p:cNvPr id="355335" name="TextBox 70"/>
          <p:cNvSpPr txBox="1">
            <a:spLocks noChangeArrowheads="1"/>
          </p:cNvSpPr>
          <p:nvPr/>
        </p:nvSpPr>
        <p:spPr bwMode="auto">
          <a:xfrm>
            <a:off x="5680075" y="5267325"/>
            <a:ext cx="989013" cy="123983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36" name="TextBox 71"/>
          <p:cNvSpPr txBox="1">
            <a:spLocks noChangeArrowheads="1"/>
          </p:cNvSpPr>
          <p:nvPr/>
        </p:nvSpPr>
        <p:spPr bwMode="auto">
          <a:xfrm>
            <a:off x="5772150" y="5634038"/>
            <a:ext cx="1208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Bin160</a:t>
            </a:r>
          </a:p>
        </p:txBody>
      </p:sp>
      <p:sp>
        <p:nvSpPr>
          <p:cNvPr id="75" name="Rectangle 74"/>
          <p:cNvSpPr/>
          <p:nvPr/>
        </p:nvSpPr>
        <p:spPr>
          <a:xfrm>
            <a:off x="2001838" y="4876800"/>
            <a:ext cx="4932362" cy="1847850"/>
          </a:xfrm>
          <a:prstGeom prst="rect">
            <a:avLst/>
          </a:prstGeom>
          <a:noFill/>
          <a:ln w="2222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grpSp>
        <p:nvGrpSpPr>
          <p:cNvPr id="355338" name="Group 79"/>
          <p:cNvGrpSpPr>
            <a:grpSpLocks/>
          </p:cNvGrpSpPr>
          <p:nvPr/>
        </p:nvGrpSpPr>
        <p:grpSpPr bwMode="auto">
          <a:xfrm>
            <a:off x="152400" y="1143000"/>
            <a:ext cx="8991600" cy="5364163"/>
            <a:chOff x="152352" y="1143000"/>
            <a:chExt cx="8991648" cy="5364163"/>
          </a:xfrm>
        </p:grpSpPr>
        <p:cxnSp>
          <p:nvCxnSpPr>
            <p:cNvPr id="6" name="Straight Connector 5"/>
            <p:cNvCxnSpPr/>
            <p:nvPr/>
          </p:nvCxnSpPr>
          <p:spPr>
            <a:xfrm flipV="1">
              <a:off x="761955" y="1687513"/>
              <a:ext cx="5818219" cy="17462"/>
            </a:xfrm>
            <a:prstGeom prst="line">
              <a:avLst/>
            </a:prstGeom>
            <a:ln w="2857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108957" y="1716882"/>
              <a:ext cx="346075" cy="793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004573" y="1683544"/>
              <a:ext cx="346075" cy="793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2152613" y="1673225"/>
              <a:ext cx="114301"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1" name="Rectangle 10"/>
            <p:cNvSpPr/>
            <p:nvPr/>
          </p:nvSpPr>
          <p:spPr>
            <a:xfrm>
              <a:off x="2036725"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2" name="Rectangle 11"/>
            <p:cNvSpPr/>
            <p:nvPr/>
          </p:nvSpPr>
          <p:spPr>
            <a:xfrm>
              <a:off x="1920836" y="1673225"/>
              <a:ext cx="115889"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3" name="Rectangle 12"/>
            <p:cNvSpPr/>
            <p:nvPr/>
          </p:nvSpPr>
          <p:spPr>
            <a:xfrm>
              <a:off x="1804949"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4" name="Rectangle 13"/>
            <p:cNvSpPr/>
            <p:nvPr/>
          </p:nvSpPr>
          <p:spPr>
            <a:xfrm>
              <a:off x="1103270" y="1673225"/>
              <a:ext cx="115888" cy="46038"/>
            </a:xfrm>
            <a:prstGeom prst="rect">
              <a:avLst/>
            </a:prstGeom>
            <a:solidFill>
              <a:srgbClr val="CCFFCC"/>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5" name="Rectangle 14"/>
            <p:cNvSpPr/>
            <p:nvPr/>
          </p:nvSpPr>
          <p:spPr>
            <a:xfrm>
              <a:off x="2401852" y="1679575"/>
              <a:ext cx="115888"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6" name="Rectangle 15"/>
            <p:cNvSpPr/>
            <p:nvPr/>
          </p:nvSpPr>
          <p:spPr>
            <a:xfrm>
              <a:off x="2285963"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8" name="Rectangle 17"/>
            <p:cNvSpPr/>
            <p:nvPr/>
          </p:nvSpPr>
          <p:spPr>
            <a:xfrm>
              <a:off x="2633628" y="1679575"/>
              <a:ext cx="114301"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19" name="Rectangle 18"/>
            <p:cNvSpPr/>
            <p:nvPr/>
          </p:nvSpPr>
          <p:spPr>
            <a:xfrm>
              <a:off x="2517740" y="1679575"/>
              <a:ext cx="115889" cy="46038"/>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0" name="Rectangle 19"/>
            <p:cNvSpPr/>
            <p:nvPr/>
          </p:nvSpPr>
          <p:spPr>
            <a:xfrm>
              <a:off x="3389282" y="1681163"/>
              <a:ext cx="115888" cy="46037"/>
            </a:xfrm>
            <a:prstGeom prst="rect">
              <a:avLst/>
            </a:prstGeom>
            <a:solidFill>
              <a:srgbClr val="CCFFCC"/>
            </a:solidFill>
            <a:ln w="19050">
              <a:solidFill>
                <a:srgbClr val="008000"/>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1" name="Rectangle 20"/>
            <p:cNvSpPr/>
            <p:nvPr/>
          </p:nvSpPr>
          <p:spPr>
            <a:xfrm>
              <a:off x="4835502" y="1673225"/>
              <a:ext cx="114301"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2" name="Rectangle 21"/>
            <p:cNvSpPr/>
            <p:nvPr/>
          </p:nvSpPr>
          <p:spPr>
            <a:xfrm>
              <a:off x="4719614"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3" name="Rectangle 22"/>
            <p:cNvSpPr/>
            <p:nvPr/>
          </p:nvSpPr>
          <p:spPr>
            <a:xfrm>
              <a:off x="5065691"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4" name="Rectangle 23"/>
            <p:cNvSpPr/>
            <p:nvPr/>
          </p:nvSpPr>
          <p:spPr>
            <a:xfrm>
              <a:off x="4949803" y="1673225"/>
              <a:ext cx="115889"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5" name="Rectangle 24"/>
            <p:cNvSpPr/>
            <p:nvPr/>
          </p:nvSpPr>
          <p:spPr>
            <a:xfrm>
              <a:off x="3998886" y="1673225"/>
              <a:ext cx="115888" cy="46038"/>
            </a:xfrm>
            <a:prstGeom prst="rect">
              <a:avLst/>
            </a:prstGeom>
            <a:solidFill>
              <a:srgbClr val="CCFFCC"/>
            </a:solidFill>
            <a:ln w="190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6" name="Rectangle 25"/>
            <p:cNvSpPr/>
            <p:nvPr/>
          </p:nvSpPr>
          <p:spPr>
            <a:xfrm>
              <a:off x="5297467" y="1673225"/>
              <a:ext cx="114301"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7" name="Rectangle 26"/>
            <p:cNvSpPr/>
            <p:nvPr/>
          </p:nvSpPr>
          <p:spPr>
            <a:xfrm>
              <a:off x="5181579"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8" name="Rectangle 27"/>
            <p:cNvSpPr/>
            <p:nvPr/>
          </p:nvSpPr>
          <p:spPr>
            <a:xfrm>
              <a:off x="5527656"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29" name="Rectangle 28"/>
            <p:cNvSpPr/>
            <p:nvPr/>
          </p:nvSpPr>
          <p:spPr>
            <a:xfrm>
              <a:off x="5411768" y="1673225"/>
              <a:ext cx="115888"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0" name="Rectangle 29"/>
            <p:cNvSpPr/>
            <p:nvPr/>
          </p:nvSpPr>
          <p:spPr>
            <a:xfrm>
              <a:off x="6248385" y="1673225"/>
              <a:ext cx="115889" cy="46038"/>
            </a:xfrm>
            <a:prstGeom prst="rect">
              <a:avLst/>
            </a:prstGeom>
            <a:solidFill>
              <a:srgbClr val="CCFFCC"/>
            </a:solidFill>
            <a:ln w="19050">
              <a:solidFill>
                <a:srgbClr val="C81D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cxnSp>
          <p:nvCxnSpPr>
            <p:cNvPr id="44" name="Straight Connector 43"/>
            <p:cNvCxnSpPr/>
            <p:nvPr/>
          </p:nvCxnSpPr>
          <p:spPr>
            <a:xfrm rot="5400000">
              <a:off x="560068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16200000" flipH="1">
              <a:off x="5067281"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986185" y="2616200"/>
              <a:ext cx="1119193"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dirty="0">
                  <a:solidFill>
                    <a:prstClr val="black"/>
                  </a:solidFill>
                  <a:latin typeface="Calibri"/>
                </a:rPr>
                <a:t> Bin 120-81</a:t>
              </a:r>
            </a:p>
            <a:p>
              <a:pPr algn="ctr" defTabSz="457200" fontAlgn="auto">
                <a:spcBef>
                  <a:spcPts val="0"/>
                </a:spcBef>
                <a:spcAft>
                  <a:spcPts val="0"/>
                </a:spcAft>
                <a:defRPr/>
              </a:pPr>
              <a:r>
                <a:rPr lang="en-US" b="0" dirty="0">
                  <a:solidFill>
                    <a:prstClr val="black"/>
                  </a:solidFill>
                  <a:latin typeface="Calibri"/>
                </a:rPr>
                <a:t>(TTS-4kb to TTS)</a:t>
              </a:r>
            </a:p>
          </p:txBody>
        </p:sp>
        <p:sp>
          <p:nvSpPr>
            <p:cNvPr id="355367" name="TextBox 50"/>
            <p:cNvSpPr txBox="1">
              <a:spLocks noChangeArrowheads="1"/>
            </p:cNvSpPr>
            <p:nvPr/>
          </p:nvSpPr>
          <p:spPr bwMode="auto">
            <a:xfrm>
              <a:off x="1827174" y="1177925"/>
              <a:ext cx="91599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TSS</a:t>
              </a:r>
            </a:p>
          </p:txBody>
        </p:sp>
        <p:sp>
          <p:nvSpPr>
            <p:cNvPr id="355368" name="TextBox 51"/>
            <p:cNvSpPr txBox="1">
              <a:spLocks noChangeArrowheads="1"/>
            </p:cNvSpPr>
            <p:nvPr/>
          </p:nvSpPr>
          <p:spPr bwMode="auto">
            <a:xfrm>
              <a:off x="4724376" y="1143000"/>
              <a:ext cx="96044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TTS</a:t>
              </a:r>
            </a:p>
          </p:txBody>
        </p:sp>
        <p:sp>
          <p:nvSpPr>
            <p:cNvPr id="355369" name="TextBox 52"/>
            <p:cNvSpPr txBox="1">
              <a:spLocks noChangeArrowheads="1"/>
            </p:cNvSpPr>
            <p:nvPr/>
          </p:nvSpPr>
          <p:spPr bwMode="auto">
            <a:xfrm>
              <a:off x="6629387" y="1403350"/>
              <a:ext cx="137637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Gene k</a:t>
              </a:r>
            </a:p>
          </p:txBody>
        </p:sp>
        <p:cxnSp>
          <p:nvCxnSpPr>
            <p:cNvPr id="55" name="Straight Connector 54"/>
            <p:cNvCxnSpPr/>
            <p:nvPr/>
          </p:nvCxnSpPr>
          <p:spPr>
            <a:xfrm>
              <a:off x="1676360" y="3611563"/>
              <a:ext cx="4114822"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flipH="1" flipV="1">
              <a:off x="1485860"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flipH="1" flipV="1">
              <a:off x="2705067"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flipH="1" flipV="1">
              <a:off x="5600682"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flipH="1" flipV="1">
              <a:off x="4381476" y="3421063"/>
              <a:ext cx="3810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3" name="Down Arrow 62"/>
            <p:cNvSpPr/>
            <p:nvPr/>
          </p:nvSpPr>
          <p:spPr>
            <a:xfrm>
              <a:off x="3657571" y="3733800"/>
              <a:ext cx="228601" cy="990600"/>
            </a:xfrm>
            <a:prstGeom prst="downArrow">
              <a:avLst/>
            </a:prstGeom>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76" name="TextBox 63"/>
            <p:cNvSpPr txBox="1">
              <a:spLocks noChangeArrowheads="1"/>
            </p:cNvSpPr>
            <p:nvPr/>
          </p:nvSpPr>
          <p:spPr bwMode="auto">
            <a:xfrm>
              <a:off x="152352" y="3867150"/>
              <a:ext cx="1962160" cy="52387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000000"/>
                  </a:solidFill>
                  <a:latin typeface="Calibri" charset="0"/>
                </a:rPr>
                <a:t>Chromatin features:</a:t>
              </a:r>
            </a:p>
            <a:p>
              <a:pPr eaLnBrk="1" hangingPunct="1"/>
              <a:r>
                <a:rPr lang="en-US" sz="1400" b="0">
                  <a:solidFill>
                    <a:srgbClr val="000000"/>
                  </a:solidFill>
                  <a:latin typeface="Calibri" charset="0"/>
                </a:rPr>
                <a:t>Histone modifications</a:t>
              </a:r>
            </a:p>
          </p:txBody>
        </p:sp>
        <p:sp>
          <p:nvSpPr>
            <p:cNvPr id="355377" name="TextBox 65"/>
            <p:cNvSpPr txBox="1">
              <a:spLocks noChangeArrowheads="1"/>
            </p:cNvSpPr>
            <p:nvPr/>
          </p:nvSpPr>
          <p:spPr bwMode="auto">
            <a:xfrm>
              <a:off x="2443127" y="5019675"/>
              <a:ext cx="1290644"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00"/>
                  </a:solidFill>
                  <a:latin typeface="Calibri" charset="0"/>
                </a:rPr>
                <a:t>HM1, 2, 3, ……</a:t>
              </a:r>
            </a:p>
          </p:txBody>
        </p:sp>
        <p:sp>
          <p:nvSpPr>
            <p:cNvPr id="355378" name="TextBox 72"/>
            <p:cNvSpPr txBox="1">
              <a:spLocks noChangeArrowheads="1"/>
            </p:cNvSpPr>
            <p:nvPr/>
          </p:nvSpPr>
          <p:spPr bwMode="auto">
            <a:xfrm>
              <a:off x="4925990" y="5481638"/>
              <a:ext cx="717554"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2800" b="0">
                  <a:solidFill>
                    <a:srgbClr val="000000"/>
                  </a:solidFill>
                  <a:latin typeface="Calibri" charset="0"/>
                </a:rPr>
                <a:t>……</a:t>
              </a:r>
            </a:p>
          </p:txBody>
        </p:sp>
        <p:sp>
          <p:nvSpPr>
            <p:cNvPr id="74" name="Right Arrow 73"/>
            <p:cNvSpPr/>
            <p:nvPr/>
          </p:nvSpPr>
          <p:spPr>
            <a:xfrm>
              <a:off x="2225638" y="4068763"/>
              <a:ext cx="1279532" cy="1984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srgbClr val="FFFFFF"/>
                </a:solidFill>
                <a:latin typeface="Calibri"/>
              </a:endParaRPr>
            </a:p>
          </p:txBody>
        </p:sp>
        <p:sp>
          <p:nvSpPr>
            <p:cNvPr id="355380" name="TextBox 75"/>
            <p:cNvSpPr txBox="1">
              <a:spLocks noChangeArrowheads="1"/>
            </p:cNvSpPr>
            <p:nvPr/>
          </p:nvSpPr>
          <p:spPr bwMode="auto">
            <a:xfrm>
              <a:off x="3733771" y="4476750"/>
              <a:ext cx="16954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2000" b="0">
                  <a:solidFill>
                    <a:srgbClr val="FF0000"/>
                  </a:solidFill>
                  <a:latin typeface="Calibri" charset="0"/>
                </a:rPr>
                <a:t>Predictors</a:t>
              </a:r>
            </a:p>
          </p:txBody>
        </p:sp>
        <p:sp>
          <p:nvSpPr>
            <p:cNvPr id="355381" name="TextBox 76"/>
            <p:cNvSpPr txBox="1">
              <a:spLocks noChangeArrowheads="1"/>
            </p:cNvSpPr>
            <p:nvPr/>
          </p:nvSpPr>
          <p:spPr bwMode="auto">
            <a:xfrm>
              <a:off x="7772393" y="5267325"/>
              <a:ext cx="369890" cy="123983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sp>
          <p:nvSpPr>
            <p:cNvPr id="355382" name="TextBox 78"/>
            <p:cNvSpPr txBox="1">
              <a:spLocks noChangeArrowheads="1"/>
            </p:cNvSpPr>
            <p:nvPr/>
          </p:nvSpPr>
          <p:spPr bwMode="auto">
            <a:xfrm>
              <a:off x="7315190" y="2982913"/>
              <a:ext cx="1558933" cy="36988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a:solidFill>
                    <a:srgbClr val="000000"/>
                  </a:solidFill>
                  <a:latin typeface="Calibri" charset="0"/>
                </a:rPr>
                <a:t>RNA-Seq data</a:t>
              </a:r>
            </a:p>
          </p:txBody>
        </p:sp>
        <p:sp>
          <p:nvSpPr>
            <p:cNvPr id="355383" name="TextBox 82"/>
            <p:cNvSpPr txBox="1">
              <a:spLocks noChangeArrowheads="1"/>
            </p:cNvSpPr>
            <p:nvPr/>
          </p:nvSpPr>
          <p:spPr bwMode="auto">
            <a:xfrm>
              <a:off x="6934188" y="4267200"/>
              <a:ext cx="2209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800" b="0">
                  <a:solidFill>
                    <a:srgbClr val="FF0000"/>
                  </a:solidFill>
                  <a:latin typeface="Calibri" charset="0"/>
                </a:rPr>
                <a:t>Prediction target:</a:t>
              </a:r>
            </a:p>
            <a:p>
              <a:pPr algn="ctr" eaLnBrk="1" hangingPunct="1"/>
              <a:r>
                <a:rPr lang="en-US" sz="1800" b="0">
                  <a:solidFill>
                    <a:srgbClr val="FF0000"/>
                  </a:solidFill>
                  <a:latin typeface="Calibri" charset="0"/>
                </a:rPr>
                <a:t>Gene expression level</a:t>
              </a:r>
            </a:p>
          </p:txBody>
        </p:sp>
        <p:sp>
          <p:nvSpPr>
            <p:cNvPr id="83" name="TextBox 82"/>
            <p:cNvSpPr txBox="1"/>
            <p:nvPr/>
          </p:nvSpPr>
          <p:spPr>
            <a:xfrm>
              <a:off x="5181579" y="2616200"/>
              <a:ext cx="1195394"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121-160</a:t>
              </a:r>
            </a:p>
            <a:p>
              <a:pPr algn="ctr" defTabSz="457200" fontAlgn="auto">
                <a:spcBef>
                  <a:spcPts val="0"/>
                </a:spcBef>
                <a:spcAft>
                  <a:spcPts val="0"/>
                </a:spcAft>
                <a:defRPr/>
              </a:pPr>
              <a:r>
                <a:rPr lang="en-US" b="0">
                  <a:solidFill>
                    <a:prstClr val="black"/>
                  </a:solidFill>
                  <a:latin typeface="Calibri"/>
                </a:rPr>
                <a:t>(TTS to TTS+4kb)</a:t>
              </a:r>
            </a:p>
          </p:txBody>
        </p:sp>
        <p:sp>
          <p:nvSpPr>
            <p:cNvPr id="84" name="TextBox 83"/>
            <p:cNvSpPr txBox="1"/>
            <p:nvPr/>
          </p:nvSpPr>
          <p:spPr>
            <a:xfrm>
              <a:off x="2362164" y="2620963"/>
              <a:ext cx="1143006" cy="369887"/>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41-80</a:t>
              </a:r>
            </a:p>
            <a:p>
              <a:pPr algn="ctr" defTabSz="457200" fontAlgn="auto">
                <a:spcBef>
                  <a:spcPts val="0"/>
                </a:spcBef>
                <a:spcAft>
                  <a:spcPts val="0"/>
                </a:spcAft>
                <a:defRPr/>
              </a:pPr>
              <a:r>
                <a:rPr lang="en-US" b="0">
                  <a:solidFill>
                    <a:prstClr val="black"/>
                  </a:solidFill>
                  <a:latin typeface="Calibri"/>
                </a:rPr>
                <a:t>(TSS to TSS+4kb)</a:t>
              </a:r>
            </a:p>
          </p:txBody>
        </p:sp>
        <p:sp>
          <p:nvSpPr>
            <p:cNvPr id="86" name="TextBox 85"/>
            <p:cNvSpPr txBox="1"/>
            <p:nvPr/>
          </p:nvSpPr>
          <p:spPr>
            <a:xfrm>
              <a:off x="1066757" y="2616200"/>
              <a:ext cx="1143006" cy="369888"/>
            </a:xfrm>
            <a:prstGeom prst="rect">
              <a:avLst/>
            </a:prstGeom>
            <a:solidFill>
              <a:schemeClr val="accent3">
                <a:lumMod val="40000"/>
                <a:lumOff val="60000"/>
              </a:schemeClr>
            </a:solidFill>
          </p:spPr>
          <p:txBody>
            <a:bodyPr lIns="0" tIns="0" rIns="0" bIns="0">
              <a:spAutoFit/>
            </a:bodyPr>
            <a:lstStyle/>
            <a:p>
              <a:pPr algn="ctr" defTabSz="457200" fontAlgn="auto">
                <a:spcBef>
                  <a:spcPts val="0"/>
                </a:spcBef>
                <a:spcAft>
                  <a:spcPts val="0"/>
                </a:spcAft>
                <a:defRPr/>
              </a:pPr>
              <a:r>
                <a:rPr lang="en-US" b="0">
                  <a:solidFill>
                    <a:prstClr val="black"/>
                  </a:solidFill>
                  <a:latin typeface="Calibri"/>
                </a:rPr>
                <a:t> Bin 40-1</a:t>
              </a:r>
            </a:p>
            <a:p>
              <a:pPr algn="ctr" defTabSz="457200" fontAlgn="auto">
                <a:spcBef>
                  <a:spcPts val="0"/>
                </a:spcBef>
                <a:spcAft>
                  <a:spcPts val="0"/>
                </a:spcAft>
                <a:defRPr/>
              </a:pPr>
              <a:r>
                <a:rPr lang="en-US" b="0">
                  <a:solidFill>
                    <a:prstClr val="black"/>
                  </a:solidFill>
                  <a:latin typeface="Calibri"/>
                </a:rPr>
                <a:t>(TSS-4kb to TSS)</a:t>
              </a:r>
            </a:p>
          </p:txBody>
        </p:sp>
        <p:cxnSp>
          <p:nvCxnSpPr>
            <p:cNvPr id="122" name="Straight Connector 121"/>
            <p:cNvCxnSpPr/>
            <p:nvPr/>
          </p:nvCxnSpPr>
          <p:spPr>
            <a:xfrm rot="5400000">
              <a:off x="4381477"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200000" flipH="1">
              <a:off x="3848074"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5400000">
              <a:off x="2705068"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200000" flipH="1">
              <a:off x="2171665"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rot="5400000">
              <a:off x="1485862"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rot="16200000" flipH="1">
              <a:off x="952459" y="1897062"/>
              <a:ext cx="914400" cy="53340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55393" name="TextBox 64"/>
            <p:cNvSpPr txBox="1">
              <a:spLocks noChangeArrowheads="1"/>
            </p:cNvSpPr>
            <p:nvPr/>
          </p:nvSpPr>
          <p:spPr bwMode="auto">
            <a:xfrm>
              <a:off x="998495" y="1676400"/>
              <a:ext cx="414339"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40</a:t>
              </a:r>
            </a:p>
          </p:txBody>
        </p:sp>
        <p:sp>
          <p:nvSpPr>
            <p:cNvPr id="355394" name="TextBox 65"/>
            <p:cNvSpPr txBox="1">
              <a:spLocks noChangeArrowheads="1"/>
            </p:cNvSpPr>
            <p:nvPr/>
          </p:nvSpPr>
          <p:spPr bwMode="auto">
            <a:xfrm>
              <a:off x="2090700" y="1676400"/>
              <a:ext cx="3048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a:t>
              </a:r>
            </a:p>
          </p:txBody>
        </p:sp>
        <p:sp>
          <p:nvSpPr>
            <p:cNvPr id="355395" name="TextBox 67"/>
            <p:cNvSpPr txBox="1">
              <a:spLocks noChangeArrowheads="1"/>
            </p:cNvSpPr>
            <p:nvPr/>
          </p:nvSpPr>
          <p:spPr bwMode="auto">
            <a:xfrm>
              <a:off x="1752561" y="1682750"/>
              <a:ext cx="53340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 …</a:t>
              </a:r>
            </a:p>
          </p:txBody>
        </p:sp>
        <p:sp>
          <p:nvSpPr>
            <p:cNvPr id="355396" name="TextBox 68"/>
            <p:cNvSpPr txBox="1">
              <a:spLocks noChangeArrowheads="1"/>
            </p:cNvSpPr>
            <p:nvPr/>
          </p:nvSpPr>
          <p:spPr bwMode="auto">
            <a:xfrm>
              <a:off x="2209763" y="1682750"/>
              <a:ext cx="68580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41  ….44</a:t>
              </a:r>
            </a:p>
          </p:txBody>
        </p:sp>
        <p:sp>
          <p:nvSpPr>
            <p:cNvPr id="355397" name="TextBox 69"/>
            <p:cNvSpPr txBox="1">
              <a:spLocks noChangeArrowheads="1"/>
            </p:cNvSpPr>
            <p:nvPr/>
          </p:nvSpPr>
          <p:spPr bwMode="auto">
            <a:xfrm>
              <a:off x="3276569" y="1674813"/>
              <a:ext cx="45720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80</a:t>
              </a:r>
            </a:p>
          </p:txBody>
        </p:sp>
        <p:sp>
          <p:nvSpPr>
            <p:cNvPr id="355398" name="TextBox 70"/>
            <p:cNvSpPr txBox="1">
              <a:spLocks noChangeArrowheads="1"/>
            </p:cNvSpPr>
            <p:nvPr/>
          </p:nvSpPr>
          <p:spPr bwMode="auto">
            <a:xfrm>
              <a:off x="3886172"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120</a:t>
              </a:r>
            </a:p>
          </p:txBody>
        </p:sp>
        <p:sp>
          <p:nvSpPr>
            <p:cNvPr id="355399" name="TextBox 71"/>
            <p:cNvSpPr txBox="1">
              <a:spLocks noChangeArrowheads="1"/>
            </p:cNvSpPr>
            <p:nvPr/>
          </p:nvSpPr>
          <p:spPr bwMode="auto">
            <a:xfrm>
              <a:off x="49529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81</a:t>
              </a:r>
            </a:p>
          </p:txBody>
        </p:sp>
        <p:sp>
          <p:nvSpPr>
            <p:cNvPr id="355400" name="TextBox 72"/>
            <p:cNvSpPr txBox="1">
              <a:spLocks noChangeArrowheads="1"/>
            </p:cNvSpPr>
            <p:nvPr/>
          </p:nvSpPr>
          <p:spPr bwMode="auto">
            <a:xfrm>
              <a:off x="5105378"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121</a:t>
              </a:r>
            </a:p>
          </p:txBody>
        </p:sp>
        <p:sp>
          <p:nvSpPr>
            <p:cNvPr id="355401" name="TextBox 75"/>
            <p:cNvSpPr txBox="1">
              <a:spLocks noChangeArrowheads="1"/>
            </p:cNvSpPr>
            <p:nvPr/>
          </p:nvSpPr>
          <p:spPr bwMode="auto">
            <a:xfrm>
              <a:off x="6111859" y="1676400"/>
              <a:ext cx="38100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000000"/>
                  </a:solidFill>
                  <a:latin typeface="Calibri" charset="0"/>
                </a:rPr>
                <a:t>160</a:t>
              </a:r>
            </a:p>
          </p:txBody>
        </p:sp>
        <p:sp>
          <p:nvSpPr>
            <p:cNvPr id="79" name="Down Arrow 78"/>
            <p:cNvSpPr/>
            <p:nvPr/>
          </p:nvSpPr>
          <p:spPr>
            <a:xfrm>
              <a:off x="8005757" y="3611563"/>
              <a:ext cx="136526" cy="569912"/>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5339" name="Slide Number Placeholder 7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AC5C864-617B-5641-A1A4-6027F3EE9DF1}" type="slidenum">
              <a:rPr lang="en-US">
                <a:solidFill>
                  <a:srgbClr val="898989"/>
                </a:solidFill>
                <a:latin typeface="Calibri" charset="0"/>
              </a:rPr>
              <a:pPr eaLnBrk="1" hangingPunct="1"/>
              <a:t>44</a:t>
            </a:fld>
            <a:endParaRPr lang="en-US">
              <a:solidFill>
                <a:srgbClr val="898989"/>
              </a:solidFill>
              <a:latin typeface="Calibri" charset="0"/>
            </a:endParaRPr>
          </a:p>
        </p:txBody>
      </p:sp>
      <p:sp>
        <p:nvSpPr>
          <p:cNvPr id="355340" name="TextBox 75"/>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itle 1"/>
          <p:cNvSpPr>
            <a:spLocks noGrp="1"/>
          </p:cNvSpPr>
          <p:nvPr>
            <p:ph type="title"/>
          </p:nvPr>
        </p:nvSpPr>
        <p:spPr>
          <a:xfrm>
            <a:off x="457200" y="0"/>
            <a:ext cx="8229600" cy="1143000"/>
          </a:xfrm>
        </p:spPr>
        <p:txBody>
          <a:bodyPr/>
          <a:lstStyle/>
          <a:p>
            <a:r>
              <a:rPr lang="en-US">
                <a:latin typeface="Arial" charset="0"/>
                <a:ea typeface="ＭＳ Ｐゴシック" charset="0"/>
                <a:cs typeface="ＭＳ Ｐゴシック" charset="0"/>
              </a:rPr>
              <a:t>His. mods around TSS &amp; TTS are clearly related to level of gene expression, in a position-dependent fashion</a:t>
            </a:r>
          </a:p>
        </p:txBody>
      </p:sp>
      <p:pic>
        <p:nvPicPr>
          <p:cNvPr id="3573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1835150"/>
            <a:ext cx="4986337"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7379" name="Group 84"/>
          <p:cNvGrpSpPr>
            <a:grpSpLocks/>
          </p:cNvGrpSpPr>
          <p:nvPr/>
        </p:nvGrpSpPr>
        <p:grpSpPr bwMode="auto">
          <a:xfrm>
            <a:off x="4181475" y="992188"/>
            <a:ext cx="3705225" cy="957262"/>
            <a:chOff x="3403601" y="-118793"/>
            <a:chExt cx="5570610" cy="1414194"/>
          </a:xfrm>
        </p:grpSpPr>
        <p:cxnSp>
          <p:nvCxnSpPr>
            <p:cNvPr id="7" name="Straight Connector 6"/>
            <p:cNvCxnSpPr>
              <a:cxnSpLocks noChangeShapeType="1"/>
            </p:cNvCxnSpPr>
            <p:nvPr/>
          </p:nvCxnSpPr>
          <p:spPr bwMode="auto">
            <a:xfrm flipV="1">
              <a:off x="3403601" y="401856"/>
              <a:ext cx="5570610" cy="16416"/>
            </a:xfrm>
            <a:prstGeom prst="line">
              <a:avLst/>
            </a:prstGeom>
            <a:noFill/>
            <a:ln w="28575">
              <a:solidFill>
                <a:schemeClr val="tx2"/>
              </a:solidFill>
              <a:round/>
              <a:headEnd/>
              <a:tailEnd/>
            </a:ln>
            <a:effectLst>
              <a:outerShdw blurRad="38100" dist="26940" dir="5400000" algn="t" rotWithShape="0">
                <a:srgbClr val="000000">
                  <a:alpha val="50000"/>
                </a:srgbClr>
              </a:outerShdw>
            </a:effectLst>
          </p:spPr>
        </p:cxnSp>
        <p:cxnSp>
          <p:nvCxnSpPr>
            <p:cNvPr id="8" name="Straight Connector 7"/>
            <p:cNvCxnSpPr>
              <a:cxnSpLocks noChangeShapeType="1"/>
            </p:cNvCxnSpPr>
            <p:nvPr/>
          </p:nvCxnSpPr>
          <p:spPr bwMode="auto">
            <a:xfrm rot="16200000" flipH="1">
              <a:off x="4691795" y="431108"/>
              <a:ext cx="333028" cy="7161"/>
            </a:xfrm>
            <a:prstGeom prst="line">
              <a:avLst/>
            </a:prstGeom>
            <a:noFill/>
            <a:ln w="12700">
              <a:solidFill>
                <a:srgbClr val="008000"/>
              </a:solidFill>
              <a:round/>
              <a:headEnd/>
              <a:tailEnd/>
            </a:ln>
            <a:effectLst>
              <a:outerShdw blurRad="38100" dist="26940" dir="5400000" algn="t" rotWithShape="0">
                <a:srgbClr val="000000">
                  <a:alpha val="50000"/>
                </a:srgbClr>
              </a:outerShdw>
            </a:effectLst>
          </p:spPr>
        </p:cxnSp>
        <p:cxnSp>
          <p:nvCxnSpPr>
            <p:cNvPr id="9" name="Straight Connector 8"/>
            <p:cNvCxnSpPr>
              <a:cxnSpLocks noChangeShapeType="1"/>
            </p:cNvCxnSpPr>
            <p:nvPr/>
          </p:nvCxnSpPr>
          <p:spPr bwMode="auto">
            <a:xfrm rot="16200000" flipH="1">
              <a:off x="7463973" y="397082"/>
              <a:ext cx="333028" cy="9547"/>
            </a:xfrm>
            <a:prstGeom prst="line">
              <a:avLst/>
            </a:prstGeom>
            <a:noFill/>
            <a:ln w="12700">
              <a:solidFill>
                <a:srgbClr val="FFFF00"/>
              </a:solidFill>
              <a:round/>
              <a:headEnd/>
              <a:tailEnd/>
            </a:ln>
            <a:effectLst>
              <a:outerShdw blurRad="38100" dist="26940" dir="5400000" algn="t" rotWithShape="0">
                <a:srgbClr val="000000">
                  <a:alpha val="50000"/>
                </a:srgbClr>
              </a:outerShdw>
            </a:effectLst>
          </p:spPr>
        </p:cxnSp>
        <p:sp>
          <p:nvSpPr>
            <p:cNvPr id="10" name="Rectangle 9"/>
            <p:cNvSpPr>
              <a:spLocks noChangeArrowheads="1"/>
            </p:cNvSpPr>
            <p:nvPr/>
          </p:nvSpPr>
          <p:spPr bwMode="auto">
            <a:xfrm>
              <a:off x="4735392"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1" name="Rectangle 10"/>
            <p:cNvSpPr>
              <a:spLocks noChangeArrowheads="1"/>
            </p:cNvSpPr>
            <p:nvPr/>
          </p:nvSpPr>
          <p:spPr bwMode="auto">
            <a:xfrm>
              <a:off x="462560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2" name="Rectangle 11"/>
            <p:cNvSpPr>
              <a:spLocks noChangeArrowheads="1"/>
            </p:cNvSpPr>
            <p:nvPr/>
          </p:nvSpPr>
          <p:spPr bwMode="auto">
            <a:xfrm>
              <a:off x="4513428" y="387784"/>
              <a:ext cx="112175"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3" name="Rectangle 12"/>
            <p:cNvSpPr>
              <a:spLocks noChangeArrowheads="1"/>
            </p:cNvSpPr>
            <p:nvPr/>
          </p:nvSpPr>
          <p:spPr bwMode="auto">
            <a:xfrm>
              <a:off x="4401251" y="387784"/>
              <a:ext cx="112177"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4" name="Rectangle 13"/>
            <p:cNvSpPr>
              <a:spLocks noChangeArrowheads="1"/>
            </p:cNvSpPr>
            <p:nvPr/>
          </p:nvSpPr>
          <p:spPr bwMode="auto">
            <a:xfrm>
              <a:off x="3730583" y="387784"/>
              <a:ext cx="109789" cy="44559"/>
            </a:xfrm>
            <a:prstGeom prst="rect">
              <a:avLst/>
            </a:prstGeom>
            <a:solidFill>
              <a:srgbClr val="CCFFCC"/>
            </a:solidFill>
            <a:ln w="19050">
              <a:solidFill>
                <a:srgbClr val="FF0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5" name="Rectangle 14"/>
            <p:cNvSpPr>
              <a:spLocks noChangeArrowheads="1"/>
            </p:cNvSpPr>
            <p:nvPr/>
          </p:nvSpPr>
          <p:spPr bwMode="auto">
            <a:xfrm>
              <a:off x="4974064"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6" name="Rectangle 15"/>
            <p:cNvSpPr>
              <a:spLocks noChangeArrowheads="1"/>
            </p:cNvSpPr>
            <p:nvPr/>
          </p:nvSpPr>
          <p:spPr bwMode="auto">
            <a:xfrm>
              <a:off x="4861889" y="394819"/>
              <a:ext cx="112175"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7" name="Rectangle 16"/>
            <p:cNvSpPr>
              <a:spLocks noChangeArrowheads="1"/>
            </p:cNvSpPr>
            <p:nvPr/>
          </p:nvSpPr>
          <p:spPr bwMode="auto">
            <a:xfrm>
              <a:off x="5196030" y="394819"/>
              <a:ext cx="109789"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8" name="Rectangle 17"/>
            <p:cNvSpPr>
              <a:spLocks noChangeArrowheads="1"/>
            </p:cNvSpPr>
            <p:nvPr/>
          </p:nvSpPr>
          <p:spPr bwMode="auto">
            <a:xfrm>
              <a:off x="5083854" y="394819"/>
              <a:ext cx="112177" cy="44561"/>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19" name="Rectangle 18"/>
            <p:cNvSpPr>
              <a:spLocks noChangeArrowheads="1"/>
            </p:cNvSpPr>
            <p:nvPr/>
          </p:nvSpPr>
          <p:spPr bwMode="auto">
            <a:xfrm>
              <a:off x="5919206" y="397165"/>
              <a:ext cx="109789" cy="42215"/>
            </a:xfrm>
            <a:prstGeom prst="rect">
              <a:avLst/>
            </a:prstGeom>
            <a:solidFill>
              <a:srgbClr val="CCFFCC"/>
            </a:solidFill>
            <a:ln w="19050">
              <a:solidFill>
                <a:srgbClr val="008000"/>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0" name="Rectangle 19"/>
            <p:cNvSpPr>
              <a:spLocks noChangeArrowheads="1"/>
            </p:cNvSpPr>
            <p:nvPr/>
          </p:nvSpPr>
          <p:spPr bwMode="auto">
            <a:xfrm>
              <a:off x="7303505"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1" name="Rectangle 20"/>
            <p:cNvSpPr>
              <a:spLocks noChangeArrowheads="1"/>
            </p:cNvSpPr>
            <p:nvPr/>
          </p:nvSpPr>
          <p:spPr bwMode="auto">
            <a:xfrm>
              <a:off x="7191330" y="387784"/>
              <a:ext cx="112175"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2" name="Rectangle 21"/>
            <p:cNvSpPr>
              <a:spLocks noChangeArrowheads="1"/>
            </p:cNvSpPr>
            <p:nvPr/>
          </p:nvSpPr>
          <p:spPr bwMode="auto">
            <a:xfrm>
              <a:off x="7525471" y="387784"/>
              <a:ext cx="109789"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3" name="Rectangle 22"/>
            <p:cNvSpPr>
              <a:spLocks noChangeArrowheads="1"/>
            </p:cNvSpPr>
            <p:nvPr/>
          </p:nvSpPr>
          <p:spPr bwMode="auto">
            <a:xfrm>
              <a:off x="7413295"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4" name="Rectangle 23"/>
            <p:cNvSpPr>
              <a:spLocks noChangeArrowheads="1"/>
            </p:cNvSpPr>
            <p:nvPr/>
          </p:nvSpPr>
          <p:spPr bwMode="auto">
            <a:xfrm>
              <a:off x="6501567" y="387784"/>
              <a:ext cx="112177" cy="44559"/>
            </a:xfrm>
            <a:prstGeom prst="rect">
              <a:avLst/>
            </a:prstGeom>
            <a:solidFill>
              <a:srgbClr val="CCFFCC"/>
            </a:solidFill>
            <a:ln w="19050">
              <a:solidFill>
                <a:srgbClr val="0000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5" name="Rectangle 24"/>
            <p:cNvSpPr>
              <a:spLocks noChangeArrowheads="1"/>
            </p:cNvSpPr>
            <p:nvPr/>
          </p:nvSpPr>
          <p:spPr bwMode="auto">
            <a:xfrm>
              <a:off x="7745050"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6" name="Rectangle 25"/>
            <p:cNvSpPr>
              <a:spLocks noChangeArrowheads="1"/>
            </p:cNvSpPr>
            <p:nvPr/>
          </p:nvSpPr>
          <p:spPr bwMode="auto">
            <a:xfrm>
              <a:off x="7635261"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7" name="Rectangle 26"/>
            <p:cNvSpPr>
              <a:spLocks noChangeArrowheads="1"/>
            </p:cNvSpPr>
            <p:nvPr/>
          </p:nvSpPr>
          <p:spPr bwMode="auto">
            <a:xfrm>
              <a:off x="7967014"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8" name="Rectangle 27"/>
            <p:cNvSpPr>
              <a:spLocks noChangeArrowheads="1"/>
            </p:cNvSpPr>
            <p:nvPr/>
          </p:nvSpPr>
          <p:spPr bwMode="auto">
            <a:xfrm>
              <a:off x="7854839" y="387784"/>
              <a:ext cx="112175"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sp>
          <p:nvSpPr>
            <p:cNvPr id="29" name="Rectangle 28"/>
            <p:cNvSpPr>
              <a:spLocks noChangeArrowheads="1"/>
            </p:cNvSpPr>
            <p:nvPr/>
          </p:nvSpPr>
          <p:spPr bwMode="auto">
            <a:xfrm>
              <a:off x="8656778" y="387784"/>
              <a:ext cx="109789" cy="44559"/>
            </a:xfrm>
            <a:prstGeom prst="rect">
              <a:avLst/>
            </a:prstGeom>
            <a:solidFill>
              <a:srgbClr val="CCFFCC"/>
            </a:solidFill>
            <a:ln w="19050">
              <a:solidFill>
                <a:srgbClr val="C81DFF"/>
              </a:solidFill>
              <a:miter lim="800000"/>
              <a:headEnd/>
              <a:tailEnd/>
            </a:ln>
            <a:effectLst>
              <a:outerShdw blurRad="38100" dist="26940" dir="5400000" algn="t" rotWithShape="0">
                <a:srgbClr val="000000">
                  <a:alpha val="50000"/>
                </a:srgbClr>
              </a:outerShdw>
            </a:effectLst>
          </p:spPr>
          <p:txBody>
            <a:bodyPr lIns="101595" tIns="50795" rIns="101595" bIns="50795" anchor="ctr"/>
            <a:lstStyle/>
            <a:p>
              <a:pPr algn="ctr">
                <a:defRPr/>
              </a:pPr>
              <a:endParaRPr lang="en-US">
                <a:solidFill>
                  <a:srgbClr val="FFFFFF"/>
                </a:solidFill>
                <a:ea typeface="ＭＳ Ｐゴシック" charset="-128"/>
                <a:cs typeface="ＭＳ Ｐゴシック" charset="-128"/>
              </a:endParaRPr>
            </a:p>
          </p:txBody>
        </p:sp>
        <p:cxnSp>
          <p:nvCxnSpPr>
            <p:cNvPr id="30" name="Straight Connector 29"/>
            <p:cNvCxnSpPr>
              <a:cxnSpLocks noChangeShapeType="1"/>
            </p:cNvCxnSpPr>
            <p:nvPr/>
          </p:nvCxnSpPr>
          <p:spPr bwMode="auto">
            <a:xfrm rot="5400000">
              <a:off x="8035609"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1" name="Straight Connector 30"/>
            <p:cNvCxnSpPr>
              <a:cxnSpLocks noChangeShapeType="1"/>
            </p:cNvCxnSpPr>
            <p:nvPr/>
          </p:nvCxnSpPr>
          <p:spPr bwMode="auto">
            <a:xfrm rot="16200000" flipH="1">
              <a:off x="7524850"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sp>
          <p:nvSpPr>
            <p:cNvPr id="357408" name="TextBox 50"/>
            <p:cNvSpPr txBox="1">
              <a:spLocks noChangeArrowheads="1"/>
            </p:cNvSpPr>
            <p:nvPr/>
          </p:nvSpPr>
          <p:spPr bwMode="auto">
            <a:xfrm>
              <a:off x="4076657" y="-85967"/>
              <a:ext cx="1560644"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START</a:t>
              </a:r>
            </a:p>
          </p:txBody>
        </p:sp>
        <p:sp>
          <p:nvSpPr>
            <p:cNvPr id="357409" name="TextBox 51"/>
            <p:cNvSpPr txBox="1">
              <a:spLocks noChangeArrowheads="1"/>
            </p:cNvSpPr>
            <p:nvPr/>
          </p:nvSpPr>
          <p:spPr bwMode="auto">
            <a:xfrm>
              <a:off x="7197578" y="-118793"/>
              <a:ext cx="1020041" cy="42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5" tIns="50795" rIns="101595" bIns="50795">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a:solidFill>
                    <a:srgbClr val="000000"/>
                  </a:solidFill>
                  <a:latin typeface="Calibri" charset="0"/>
                </a:rPr>
                <a:t>STOP</a:t>
              </a:r>
            </a:p>
          </p:txBody>
        </p:sp>
        <p:cxnSp>
          <p:nvCxnSpPr>
            <p:cNvPr id="34" name="Straight Connector 33"/>
            <p:cNvCxnSpPr>
              <a:cxnSpLocks noChangeShapeType="1"/>
            </p:cNvCxnSpPr>
            <p:nvPr/>
          </p:nvCxnSpPr>
          <p:spPr bwMode="auto">
            <a:xfrm rot="5400000">
              <a:off x="6868501"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5" name="Straight Connector 34"/>
            <p:cNvCxnSpPr>
              <a:cxnSpLocks noChangeShapeType="1"/>
            </p:cNvCxnSpPr>
            <p:nvPr/>
          </p:nvCxnSpPr>
          <p:spPr bwMode="auto">
            <a:xfrm rot="16200000" flipH="1">
              <a:off x="6357742"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6" name="Straight Connector 35"/>
            <p:cNvCxnSpPr>
              <a:cxnSpLocks noChangeShapeType="1"/>
            </p:cNvCxnSpPr>
            <p:nvPr/>
          </p:nvCxnSpPr>
          <p:spPr bwMode="auto">
            <a:xfrm rot="5400000">
              <a:off x="5264623"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7" name="Straight Connector 36"/>
            <p:cNvCxnSpPr>
              <a:cxnSpLocks noChangeShapeType="1"/>
            </p:cNvCxnSpPr>
            <p:nvPr/>
          </p:nvCxnSpPr>
          <p:spPr bwMode="auto">
            <a:xfrm rot="16200000" flipH="1">
              <a:off x="4753865"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8" name="Straight Connector 37"/>
            <p:cNvCxnSpPr>
              <a:cxnSpLocks noChangeShapeType="1"/>
            </p:cNvCxnSpPr>
            <p:nvPr/>
          </p:nvCxnSpPr>
          <p:spPr bwMode="auto">
            <a:xfrm rot="5400000">
              <a:off x="4097517"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cxnSp>
          <p:nvCxnSpPr>
            <p:cNvPr id="39" name="Straight Connector 38"/>
            <p:cNvCxnSpPr>
              <a:cxnSpLocks noChangeShapeType="1"/>
            </p:cNvCxnSpPr>
            <p:nvPr/>
          </p:nvCxnSpPr>
          <p:spPr bwMode="auto">
            <a:xfrm rot="16200000" flipH="1">
              <a:off x="3586758" y="602630"/>
              <a:ext cx="874783" cy="510759"/>
            </a:xfrm>
            <a:prstGeom prst="line">
              <a:avLst/>
            </a:prstGeom>
            <a:noFill/>
            <a:ln w="12700">
              <a:solidFill>
                <a:schemeClr val="tx1"/>
              </a:solidFill>
              <a:round/>
              <a:headEnd/>
              <a:tailEnd/>
            </a:ln>
            <a:effectLst>
              <a:outerShdw blurRad="38100" dist="26940" dir="5400000" algn="t" rotWithShape="0">
                <a:srgbClr val="000000">
                  <a:alpha val="50000"/>
                </a:srgbClr>
              </a:outerShdw>
            </a:effectLst>
          </p:spPr>
        </p:cxnSp>
      </p:grpSp>
      <p:sp>
        <p:nvSpPr>
          <p:cNvPr id="357382" name="TextBox 1"/>
          <p:cNvSpPr txBox="1">
            <a:spLocks noChangeArrowheads="1"/>
          </p:cNvSpPr>
          <p:nvPr/>
        </p:nvSpPr>
        <p:spPr bwMode="auto">
          <a:xfrm>
            <a:off x="364624" y="1868904"/>
            <a:ext cx="2522954" cy="341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b="0" dirty="0" smtClean="0"/>
              <a:t>Early work in '09/'10 </a:t>
            </a:r>
          </a:p>
          <a:p>
            <a:pPr eaLnBrk="1" hangingPunct="1"/>
            <a:endParaRPr lang="en-US" sz="1800" b="0" dirty="0" smtClean="0"/>
          </a:p>
          <a:p>
            <a:pPr eaLnBrk="1" hangingPunct="1"/>
            <a:r>
              <a:rPr lang="en-US" sz="1800" b="0" i="1" dirty="0" smtClean="0"/>
              <a:t>Science</a:t>
            </a:r>
            <a:r>
              <a:rPr lang="en-US" sz="1800" b="0" dirty="0" smtClean="0"/>
              <a:t> </a:t>
            </a:r>
            <a:r>
              <a:rPr lang="en-US" sz="1800" b="0" dirty="0"/>
              <a:t>330:</a:t>
            </a:r>
            <a:r>
              <a:rPr lang="en-US" sz="1800" b="0" dirty="0" smtClean="0"/>
              <a:t>6012 [here]</a:t>
            </a:r>
            <a:endParaRPr lang="en-US" sz="1800" b="0" dirty="0"/>
          </a:p>
          <a:p>
            <a:pPr eaLnBrk="1" hangingPunct="1"/>
            <a:endParaRPr lang="en-US" sz="1800" b="0" dirty="0"/>
          </a:p>
          <a:p>
            <a:pPr eaLnBrk="1" hangingPunct="1"/>
            <a:r>
              <a:rPr lang="en-US" sz="1800" b="0" dirty="0" smtClean="0"/>
              <a:t>Also:</a:t>
            </a:r>
          </a:p>
          <a:p>
            <a:pPr eaLnBrk="1" hangingPunct="1"/>
            <a:endParaRPr lang="en-US" sz="1800" b="0" dirty="0" smtClean="0"/>
          </a:p>
          <a:p>
            <a:pPr eaLnBrk="1" hangingPunct="1"/>
            <a:r>
              <a:rPr lang="en-US" sz="1800" b="0" dirty="0" err="1" smtClean="0"/>
              <a:t>Ouyang</a:t>
            </a:r>
            <a:r>
              <a:rPr lang="en-US" sz="1800" b="0" dirty="0" smtClean="0"/>
              <a:t>, Zhou, </a:t>
            </a:r>
            <a:r>
              <a:rPr lang="en-US" sz="1800" b="0" u="sng" dirty="0" smtClean="0"/>
              <a:t>Wong</a:t>
            </a:r>
            <a:r>
              <a:rPr lang="en-US" sz="1800" b="0" dirty="0" smtClean="0"/>
              <a:t> (</a:t>
            </a:r>
            <a:r>
              <a:rPr lang="fr-FR" sz="1800" b="0" dirty="0" smtClean="0"/>
              <a:t>’</a:t>
            </a:r>
            <a:r>
              <a:rPr lang="en-US" sz="1800" b="0" dirty="0" smtClean="0"/>
              <a:t>09) </a:t>
            </a:r>
            <a:r>
              <a:rPr lang="en-US" sz="1800" b="0" i="1" dirty="0" smtClean="0"/>
              <a:t>PNAS</a:t>
            </a:r>
            <a:r>
              <a:rPr lang="en-US" sz="1800" b="0" dirty="0"/>
              <a:t>; </a:t>
            </a:r>
            <a:endParaRPr lang="en-US" sz="1800" b="0" dirty="0" smtClean="0"/>
          </a:p>
          <a:p>
            <a:pPr eaLnBrk="1" hangingPunct="1"/>
            <a:endParaRPr lang="en-US" sz="1800" b="0" dirty="0"/>
          </a:p>
          <a:p>
            <a:pPr eaLnBrk="1" hangingPunct="1"/>
            <a:r>
              <a:rPr lang="en-US" sz="1800" b="0" dirty="0" err="1" smtClean="0"/>
              <a:t>Karlic</a:t>
            </a:r>
            <a:r>
              <a:rPr lang="en-US" sz="1800" b="0" dirty="0" smtClean="0"/>
              <a:t> </a:t>
            </a:r>
            <a:r>
              <a:rPr lang="en-US" sz="1800" b="0" dirty="0"/>
              <a:t>et al. </a:t>
            </a:r>
            <a:r>
              <a:rPr lang="en-US" sz="1800" b="0" dirty="0" smtClean="0"/>
              <a:t>&amp; </a:t>
            </a:r>
            <a:r>
              <a:rPr lang="en-US" sz="1800" b="0" u="sng" dirty="0" err="1" smtClean="0"/>
              <a:t>Vingron</a:t>
            </a:r>
            <a:r>
              <a:rPr lang="en-US" sz="1800" b="0" dirty="0" smtClean="0"/>
              <a:t> (</a:t>
            </a:r>
            <a:r>
              <a:rPr lang="en-US" sz="1800" b="0" dirty="0"/>
              <a:t>‘10) </a:t>
            </a:r>
            <a:r>
              <a:rPr lang="en-US" sz="1800" b="0" i="1" dirty="0" smtClean="0"/>
              <a:t>PNAS</a:t>
            </a:r>
          </a:p>
        </p:txBody>
      </p:sp>
    </p:spTree>
  </p:cSld>
  <p:clrMapOvr>
    <a:masterClrMapping/>
  </p:clrMapOvr>
  <p:transition xmlns:p14="http://schemas.microsoft.com/office/powerpoint/2010/main" advTm="82274"/>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Content Placeholder 3" descr="Figure4.pdf"/>
          <p:cNvPicPr>
            <a:picLocks noChangeAspect="1"/>
          </p:cNvPicPr>
          <p:nvPr/>
        </p:nvPicPr>
        <p:blipFill>
          <a:blip r:embed="rId3">
            <a:extLst>
              <a:ext uri="{28A0092B-C50C-407E-A947-70E740481C1C}">
                <a14:useLocalDpi xmlns:a14="http://schemas.microsoft.com/office/drawing/2010/main" val="0"/>
              </a:ext>
            </a:extLst>
          </a:blip>
          <a:srcRect l="-620" t="53185" r="49072"/>
          <a:stretch>
            <a:fillRect/>
          </a:stretch>
        </p:blipFill>
        <p:spPr bwMode="auto">
          <a:xfrm>
            <a:off x="1309688" y="4152900"/>
            <a:ext cx="43735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26" name="TextBox 1"/>
          <p:cNvSpPr txBox="1">
            <a:spLocks noChangeArrowheads="1"/>
          </p:cNvSpPr>
          <p:nvPr/>
        </p:nvSpPr>
        <p:spPr bwMode="auto">
          <a:xfrm>
            <a:off x="130175" y="4676775"/>
            <a:ext cx="11985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r>
              <a:rPr lang="en-US" sz="1400" b="0">
                <a:solidFill>
                  <a:srgbClr val="000090"/>
                </a:solidFill>
                <a:latin typeface="Calibri" charset="0"/>
              </a:rPr>
              <a:t>Magnitude of Prediction from a “bin” around the TSS</a:t>
            </a:r>
          </a:p>
        </p:txBody>
      </p:sp>
      <p:grpSp>
        <p:nvGrpSpPr>
          <p:cNvPr id="359427" name="Group 12"/>
          <p:cNvGrpSpPr>
            <a:grpSpLocks/>
          </p:cNvGrpSpPr>
          <p:nvPr/>
        </p:nvGrpSpPr>
        <p:grpSpPr bwMode="auto">
          <a:xfrm>
            <a:off x="858838" y="1292225"/>
            <a:ext cx="4373562" cy="2833688"/>
            <a:chOff x="888022" y="1174430"/>
            <a:chExt cx="4373269" cy="2835010"/>
          </a:xfrm>
        </p:grpSpPr>
        <p:pic>
          <p:nvPicPr>
            <p:cNvPr id="35944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7849" y="1455830"/>
              <a:ext cx="3913442" cy="255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88022" y="1174430"/>
              <a:ext cx="734963" cy="56382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359428" name="TextBox 14"/>
          <p:cNvSpPr txBox="1">
            <a:spLocks noChangeArrowheads="1"/>
          </p:cNvSpPr>
          <p:nvPr/>
        </p:nvSpPr>
        <p:spPr bwMode="auto">
          <a:xfrm>
            <a:off x="2052638" y="1331913"/>
            <a:ext cx="2606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Classify H/L genes (SVM)</a:t>
            </a:r>
          </a:p>
        </p:txBody>
      </p:sp>
      <p:sp>
        <p:nvSpPr>
          <p:cNvPr id="359429" name="TextBox 16"/>
          <p:cNvSpPr txBox="1">
            <a:spLocks noChangeArrowheads="1"/>
          </p:cNvSpPr>
          <p:nvPr/>
        </p:nvSpPr>
        <p:spPr bwMode="auto">
          <a:xfrm>
            <a:off x="5672138" y="3446463"/>
            <a:ext cx="839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#Bin1</a:t>
            </a:r>
          </a:p>
        </p:txBody>
      </p:sp>
      <p:pic>
        <p:nvPicPr>
          <p:cNvPr id="35943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2400" y="-628650"/>
            <a:ext cx="3709988"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22888" y="4152900"/>
            <a:ext cx="3736975"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32"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702B127-4A37-BB48-AF3E-B1AF2CF1BEB9}" type="slidenum">
              <a:rPr lang="en-US">
                <a:solidFill>
                  <a:srgbClr val="898989"/>
                </a:solidFill>
                <a:latin typeface="Calibri" charset="0"/>
              </a:rPr>
              <a:pPr eaLnBrk="1" hangingPunct="1"/>
              <a:t>46</a:t>
            </a:fld>
            <a:endParaRPr lang="en-US">
              <a:solidFill>
                <a:srgbClr val="898989"/>
              </a:solidFill>
              <a:latin typeface="Calibri" charset="0"/>
            </a:endParaRPr>
          </a:p>
        </p:txBody>
      </p:sp>
      <p:sp>
        <p:nvSpPr>
          <p:cNvPr id="16" name="Rectangle 15"/>
          <p:cNvSpPr/>
          <p:nvPr/>
        </p:nvSpPr>
        <p:spPr>
          <a:xfrm>
            <a:off x="5322888" y="-628650"/>
            <a:ext cx="3736975" cy="220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59434" name="Title 4"/>
          <p:cNvSpPr>
            <a:spLocks noGrp="1"/>
          </p:cNvSpPr>
          <p:nvPr>
            <p:ph type="title"/>
          </p:nvPr>
        </p:nvSpPr>
        <p:spPr>
          <a:xfrm>
            <a:off x="471488" y="538163"/>
            <a:ext cx="7866062" cy="614362"/>
          </a:xfrm>
        </p:spPr>
        <p:txBody>
          <a:bodyPr/>
          <a:lstStyle/>
          <a:p>
            <a:pPr eaLnBrk="1" hangingPunct="1"/>
            <a:r>
              <a:rPr lang="en-US" sz="2800" b="1">
                <a:solidFill>
                  <a:srgbClr val="000090"/>
                </a:solidFill>
                <a:latin typeface="Arial" charset="0"/>
              </a:rPr>
              <a:t>Integrate all histone modifications to predict gene expression levels </a:t>
            </a:r>
            <a:br>
              <a:rPr lang="en-US" sz="2800" b="1">
                <a:solidFill>
                  <a:srgbClr val="000090"/>
                </a:solidFill>
                <a:latin typeface="Arial" charset="0"/>
              </a:rPr>
            </a:br>
            <a:endParaRPr lang="en-US" sz="2800" b="1">
              <a:solidFill>
                <a:srgbClr val="000090"/>
              </a:solidFill>
              <a:latin typeface="Arial" charset="0"/>
            </a:endParaRPr>
          </a:p>
        </p:txBody>
      </p:sp>
      <p:sp>
        <p:nvSpPr>
          <p:cNvPr id="359435" name="TextBox 17"/>
          <p:cNvSpPr txBox="1">
            <a:spLocks noChangeArrowheads="1"/>
          </p:cNvSpPr>
          <p:nvPr/>
        </p:nvSpPr>
        <p:spPr bwMode="auto">
          <a:xfrm>
            <a:off x="6524625" y="3876675"/>
            <a:ext cx="544513" cy="249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p:txBody>
      </p:sp>
      <p:cxnSp>
        <p:nvCxnSpPr>
          <p:cNvPr id="22" name="Straight Arrow Connector 21"/>
          <p:cNvCxnSpPr/>
          <p:nvPr/>
        </p:nvCxnSpPr>
        <p:spPr>
          <a:xfrm rot="5400000">
            <a:off x="3001963" y="3155950"/>
            <a:ext cx="2076450" cy="965200"/>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1905000" y="3270250"/>
            <a:ext cx="2052638" cy="2001838"/>
          </a:xfrm>
          <a:prstGeom prst="straightConnector1">
            <a:avLst/>
          </a:prstGeom>
          <a:ln>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59438" name="TextBox 20"/>
          <p:cNvSpPr txBox="1">
            <a:spLocks noChangeArrowheads="1"/>
          </p:cNvSpPr>
          <p:nvPr/>
        </p:nvSpPr>
        <p:spPr bwMode="auto">
          <a:xfrm>
            <a:off x="5915025" y="1331913"/>
            <a:ext cx="2771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0090"/>
                </a:solidFill>
                <a:latin typeface="Calibri" charset="0"/>
              </a:rPr>
              <a:t>Predict expression values</a:t>
            </a:r>
          </a:p>
        </p:txBody>
      </p:sp>
      <p:sp>
        <p:nvSpPr>
          <p:cNvPr id="359439" name="TextBox 18"/>
          <p:cNvSpPr txBox="1">
            <a:spLocks noChangeArrowheads="1"/>
          </p:cNvSpPr>
          <p:nvPr/>
        </p:nvSpPr>
        <p:spPr bwMode="auto">
          <a:xfrm rot="-5400000">
            <a:off x="-1416844" y="1680369"/>
            <a:ext cx="3141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Genome Biol.</a:t>
            </a:r>
            <a:r>
              <a:rPr lang="en-US" altLang="ja-JP" sz="1400" b="0">
                <a:solidFill>
                  <a:srgbClr val="7F7F7F"/>
                </a:solidFill>
                <a:latin typeface="Calibri" charset="0"/>
              </a:rPr>
              <a:t> 12: R15]</a:t>
            </a:r>
            <a:endParaRPr lang="en-US" sz="1400" b="0">
              <a:solidFill>
                <a:srgbClr val="7F7F7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extBox 39"/>
          <p:cNvSpPr txBox="1">
            <a:spLocks noChangeArrowheads="1"/>
          </p:cNvSpPr>
          <p:nvPr/>
        </p:nvSpPr>
        <p:spPr bwMode="auto">
          <a:xfrm rot="-5400000">
            <a:off x="7748519" y="1556979"/>
            <a:ext cx="251473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a:t>
            </a:r>
            <a:r>
              <a:rPr lang="en-US" b="0" dirty="0">
                <a:solidFill>
                  <a:srgbClr val="A6A6A6"/>
                </a:solidFill>
              </a:rPr>
              <a:t>12)]</a:t>
            </a:r>
          </a:p>
        </p:txBody>
      </p:sp>
      <p:pic>
        <p:nvPicPr>
          <p:cNvPr id="358402" name="Picture 4"/>
          <p:cNvPicPr>
            <a:picLocks noChangeAspect="1"/>
          </p:cNvPicPr>
          <p:nvPr/>
        </p:nvPicPr>
        <p:blipFill>
          <a:blip r:embed="rId2">
            <a:extLst>
              <a:ext uri="{28A0092B-C50C-407E-A947-70E740481C1C}">
                <a14:useLocalDpi xmlns:a14="http://schemas.microsoft.com/office/drawing/2010/main" val="0"/>
              </a:ext>
            </a:extLst>
          </a:blip>
          <a:srcRect l="51878" t="46597"/>
          <a:stretch>
            <a:fillRect/>
          </a:stretch>
        </p:blipFill>
        <p:spPr bwMode="auto">
          <a:xfrm>
            <a:off x="0" y="3740150"/>
            <a:ext cx="6224588"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03" name="Picture 4"/>
          <p:cNvPicPr>
            <a:picLocks noChangeAspect="1"/>
          </p:cNvPicPr>
          <p:nvPr/>
        </p:nvPicPr>
        <p:blipFill>
          <a:blip r:embed="rId2">
            <a:extLst>
              <a:ext uri="{28A0092B-C50C-407E-A947-70E740481C1C}">
                <a14:useLocalDpi xmlns:a14="http://schemas.microsoft.com/office/drawing/2010/main" val="0"/>
              </a:ext>
            </a:extLst>
          </a:blip>
          <a:srcRect r="51357"/>
          <a:stretch>
            <a:fillRect/>
          </a:stretch>
        </p:blipFill>
        <p:spPr bwMode="auto">
          <a:xfrm>
            <a:off x="2859088" y="-46038"/>
            <a:ext cx="5781675" cy="536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itle 2"/>
          <p:cNvSpPr>
            <a:spLocks noGrp="1"/>
          </p:cNvSpPr>
          <p:nvPr>
            <p:ph type="ctrTitle"/>
          </p:nvPr>
        </p:nvSpPr>
        <p:spPr>
          <a:xfrm>
            <a:off x="358774" y="239713"/>
            <a:ext cx="2635751" cy="2268537"/>
          </a:xfrm>
        </p:spPr>
        <p:txBody>
          <a:bodyPr/>
          <a:lstStyle/>
          <a:p>
            <a:r>
              <a:rPr lang="en-US" dirty="0" smtClean="0">
                <a:latin typeface="Arial" charset="0"/>
                <a:ea typeface="ＭＳ Ｐゴシック" charset="0"/>
                <a:cs typeface="ＭＳ Ｐゴシック" charset="0"/>
              </a:rPr>
              <a:t>Human</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ENCODE</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Results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712E5B66-DAAD-E24A-A52A-DDD5552C86C5}" type="slidenum">
              <a:rPr lang="en-US">
                <a:solidFill>
                  <a:srgbClr val="898989"/>
                </a:solidFill>
                <a:latin typeface="Calibri" charset="0"/>
              </a:rPr>
              <a:pPr eaLnBrk="1" hangingPunct="1"/>
              <a:t>48</a:t>
            </a:fld>
            <a:endParaRPr lang="en-US">
              <a:solidFill>
                <a:srgbClr val="898989"/>
              </a:solidFill>
              <a:latin typeface="Calibri" charset="0"/>
            </a:endParaRPr>
          </a:p>
        </p:txBody>
      </p:sp>
      <p:grpSp>
        <p:nvGrpSpPr>
          <p:cNvPr id="604162" name="Group 10"/>
          <p:cNvGrpSpPr>
            <a:grpSpLocks/>
          </p:cNvGrpSpPr>
          <p:nvPr/>
        </p:nvGrpSpPr>
        <p:grpSpPr bwMode="auto">
          <a:xfrm>
            <a:off x="134938" y="1240088"/>
            <a:ext cx="8551862" cy="4884737"/>
            <a:chOff x="135467" y="829734"/>
            <a:chExt cx="8551333" cy="4885265"/>
          </a:xfrm>
        </p:grpSpPr>
        <p:pic>
          <p:nvPicPr>
            <p:cNvPr id="604169" name="Picture 4" descr="interleaved_v11.pdf"/>
            <p:cNvPicPr>
              <a:picLocks noChangeAspect="1"/>
            </p:cNvPicPr>
            <p:nvPr/>
          </p:nvPicPr>
          <p:blipFill>
            <a:blip r:embed="rId2">
              <a:extLst>
                <a:ext uri="{28A0092B-C50C-407E-A947-70E740481C1C}">
                  <a14:useLocalDpi xmlns:a14="http://schemas.microsoft.com/office/drawing/2010/main" val="0"/>
                </a:ext>
              </a:extLst>
            </a:blip>
            <a:srcRect b="44411"/>
            <a:stretch>
              <a:fillRect/>
            </a:stretch>
          </p:blipFill>
          <p:spPr bwMode="auto">
            <a:xfrm>
              <a:off x="197792" y="931333"/>
              <a:ext cx="8489008" cy="446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215153" y="4800500"/>
              <a:ext cx="1973140" cy="87163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7" name="Rectangle 6"/>
            <p:cNvSpPr/>
            <p:nvPr/>
          </p:nvSpPr>
          <p:spPr>
            <a:xfrm>
              <a:off x="135467" y="829734"/>
              <a:ext cx="474633"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8" name="Rectangle 7"/>
            <p:cNvSpPr/>
            <p:nvPr/>
          </p:nvSpPr>
          <p:spPr>
            <a:xfrm>
              <a:off x="3927769" y="847198"/>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9" name="Rectangle 8"/>
            <p:cNvSpPr/>
            <p:nvPr/>
          </p:nvSpPr>
          <p:spPr>
            <a:xfrm>
              <a:off x="7797855" y="5384763"/>
              <a:ext cx="474634" cy="3302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grpSp>
      <p:sp>
        <p:nvSpPr>
          <p:cNvPr id="10" name="Title 1"/>
          <p:cNvSpPr>
            <a:spLocks noGrp="1"/>
          </p:cNvSpPr>
          <p:nvPr>
            <p:ph type="title"/>
          </p:nvPr>
        </p:nvSpPr>
        <p:spPr>
          <a:xfrm>
            <a:off x="457200" y="274638"/>
            <a:ext cx="8229600" cy="690562"/>
          </a:xfrm>
        </p:spPr>
        <p:txBody>
          <a:bodyPr rtlCol="0">
            <a:normAutofit fontScale="90000"/>
          </a:bodyPr>
          <a:lstStyle/>
          <a:p>
            <a:pPr fontAlgn="auto">
              <a:spcAft>
                <a:spcPts val="0"/>
              </a:spcAft>
              <a:defRPr/>
            </a:pPr>
            <a:r>
              <a:rPr lang="en-US" sz="3600" dirty="0" smtClean="0">
                <a:ea typeface="+mj-ea"/>
                <a:cs typeface="+mj-cs"/>
              </a:rPr>
              <a:t>Comparison of Models for Gene Expression, Building a Universal Model</a:t>
            </a:r>
            <a:endParaRPr lang="en-US" sz="3600" dirty="0">
              <a:ea typeface="+mj-ea"/>
              <a:cs typeface="+mj-cs"/>
            </a:endParaRPr>
          </a:p>
        </p:txBody>
      </p:sp>
      <p:sp>
        <p:nvSpPr>
          <p:cNvPr id="13" name="Rectangle 12"/>
          <p:cNvSpPr/>
          <p:nvPr/>
        </p:nvSpPr>
        <p:spPr>
          <a:xfrm>
            <a:off x="7729538" y="6015805"/>
            <a:ext cx="644525" cy="2873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2" name="TextBox 1"/>
          <p:cNvSpPr txBox="1"/>
          <p:nvPr/>
        </p:nvSpPr>
        <p:spPr>
          <a:xfrm>
            <a:off x="2506663" y="5949130"/>
            <a:ext cx="508000"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TSS</a:t>
            </a:r>
          </a:p>
        </p:txBody>
      </p:sp>
      <p:sp>
        <p:nvSpPr>
          <p:cNvPr id="14" name="TextBox 13"/>
          <p:cNvSpPr txBox="1"/>
          <p:nvPr/>
        </p:nvSpPr>
        <p:spPr>
          <a:xfrm>
            <a:off x="3513138" y="5949130"/>
            <a:ext cx="658812"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5" name="TextBox 14"/>
          <p:cNvSpPr txBox="1"/>
          <p:nvPr/>
        </p:nvSpPr>
        <p:spPr>
          <a:xfrm>
            <a:off x="1338263" y="5949130"/>
            <a:ext cx="612775" cy="369888"/>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cs typeface="+mn-cs"/>
              </a:rPr>
              <a:t>-2Kb</a:t>
            </a:r>
          </a:p>
        </p:txBody>
      </p:sp>
      <p:sp>
        <p:nvSpPr>
          <p:cNvPr id="16" name="Rectangle 15"/>
          <p:cNvSpPr/>
          <p:nvPr/>
        </p:nvSpPr>
        <p:spPr>
          <a:xfrm>
            <a:off x="6463325" y="1236183"/>
            <a:ext cx="2198038" cy="338554"/>
          </a:xfrm>
          <a:prstGeom prst="rect">
            <a:avLst/>
          </a:prstGeom>
        </p:spPr>
        <p:txBody>
          <a:bodyPr wrap="none">
            <a:spAutoFit/>
          </a:bodyPr>
          <a:lstStyle/>
          <a:p>
            <a:r>
              <a:rPr lang="en-US" sz="1600" dirty="0">
                <a:solidFill>
                  <a:srgbClr val="FF0000"/>
                </a:solidFill>
              </a:rPr>
              <a:t> Human</a:t>
            </a:r>
            <a:r>
              <a:rPr lang="en-US" sz="1600" dirty="0"/>
              <a:t>, </a:t>
            </a:r>
            <a:r>
              <a:rPr lang="en-US" sz="1600" dirty="0">
                <a:solidFill>
                  <a:srgbClr val="008000"/>
                </a:solidFill>
              </a:rPr>
              <a:t>Worm</a:t>
            </a:r>
            <a:r>
              <a:rPr lang="en-US" sz="1600" dirty="0"/>
              <a:t> &amp; </a:t>
            </a:r>
            <a:r>
              <a:rPr lang="en-US" sz="1600" dirty="0">
                <a:solidFill>
                  <a:srgbClr val="0000FF"/>
                </a:solidFill>
              </a:rPr>
              <a:t>Fly</a:t>
            </a:r>
            <a:endParaRPr lang="en-US" sz="3200" dirty="0"/>
          </a:p>
        </p:txBody>
      </p:sp>
      <p:sp>
        <p:nvSpPr>
          <p:cNvPr id="3" name="TextBox 2"/>
          <p:cNvSpPr txBox="1"/>
          <p:nvPr/>
        </p:nvSpPr>
        <p:spPr>
          <a:xfrm>
            <a:off x="4593769" y="5455818"/>
            <a:ext cx="2828676" cy="1323439"/>
          </a:xfrm>
          <a:prstGeom prst="rect">
            <a:avLst/>
          </a:prstGeom>
          <a:noFill/>
          <a:ln>
            <a:solidFill>
              <a:schemeClr val="tx1"/>
            </a:solidFill>
          </a:ln>
        </p:spPr>
        <p:txBody>
          <a:bodyPr wrap="square" rtlCol="0">
            <a:spAutoFit/>
          </a:bodyPr>
          <a:lstStyle/>
          <a:p>
            <a:r>
              <a:rPr lang="en-US" sz="1600" b="0" dirty="0" smtClean="0"/>
              <a:t>Universal Model is Built Simultaneously on Data from all 3 Organisms &amp; Predicts on all 3 with a Single Set of Parameters</a:t>
            </a:r>
            <a:endParaRPr lang="en-US" sz="1600" b="0" dirty="0"/>
          </a:p>
        </p:txBody>
      </p:sp>
      <p:sp>
        <p:nvSpPr>
          <p:cNvPr id="18"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extLst>
      <p:ext uri="{BB962C8B-B14F-4D97-AF65-F5344CB8AC3E}">
        <p14:creationId xmlns:p14="http://schemas.microsoft.com/office/powerpoint/2010/main" val="244989888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3218" name="Title 1"/>
          <p:cNvSpPr>
            <a:spLocks noGrp="1"/>
          </p:cNvSpPr>
          <p:nvPr>
            <p:ph type="title"/>
          </p:nvPr>
        </p:nvSpPr>
        <p:spPr>
          <a:xfrm>
            <a:off x="499533" y="500416"/>
            <a:ext cx="3804356" cy="2759251"/>
          </a:xfrm>
        </p:spPr>
        <p:txBody>
          <a:bodyPr/>
          <a:lstStyle/>
          <a:p>
            <a:pPr eaLnBrk="1" hangingPunct="1"/>
            <a:r>
              <a:rPr lang="en-US" dirty="0" smtClean="0">
                <a:latin typeface="Calibri" charset="0"/>
              </a:rPr>
              <a:t>Performance of Universal</a:t>
            </a:r>
            <a:r>
              <a:rPr lang="en-US" dirty="0">
                <a:latin typeface="Calibri" charset="0"/>
              </a:rPr>
              <a:t>, cross-organism Model</a:t>
            </a:r>
          </a:p>
        </p:txBody>
      </p:sp>
      <p:sp>
        <p:nvSpPr>
          <p:cNvPr id="3" name="Content Placeholder 2"/>
          <p:cNvSpPr>
            <a:spLocks noGrp="1"/>
          </p:cNvSpPr>
          <p:nvPr>
            <p:ph idx="1"/>
          </p:nvPr>
        </p:nvSpPr>
        <p:spPr>
          <a:xfrm>
            <a:off x="528418" y="3527778"/>
            <a:ext cx="3982010" cy="1540791"/>
          </a:xfrm>
        </p:spPr>
        <p:txBody>
          <a:bodyPr rtlCol="0">
            <a:normAutofit fontScale="62500" lnSpcReduction="20000"/>
          </a:bodyPr>
          <a:lstStyle/>
          <a:p>
            <a:pPr marL="0" indent="0" eaLnBrk="1" fontAlgn="auto" hangingPunct="1">
              <a:spcAft>
                <a:spcPts val="0"/>
              </a:spcAft>
              <a:buNone/>
              <a:defRPr/>
            </a:pPr>
            <a:endParaRPr lang="en-US" dirty="0" smtClean="0">
              <a:ea typeface="+mn-ea"/>
              <a:cs typeface="+mn-cs"/>
            </a:endParaRPr>
          </a:p>
          <a:p>
            <a:pPr eaLnBrk="1" fontAlgn="auto" hangingPunct="1">
              <a:spcAft>
                <a:spcPts val="0"/>
              </a:spcAft>
              <a:buFont typeface="Arial"/>
              <a:buChar char="•"/>
              <a:defRPr/>
            </a:pPr>
            <a:r>
              <a:rPr lang="en-US" dirty="0" smtClean="0">
                <a:ea typeface="+mn-ea"/>
                <a:cs typeface="+mn-cs"/>
              </a:rPr>
              <a:t>works almost as well as species specific models</a:t>
            </a:r>
          </a:p>
          <a:p>
            <a:pPr eaLnBrk="1" fontAlgn="auto" hangingPunct="1">
              <a:spcAft>
                <a:spcPts val="0"/>
              </a:spcAft>
              <a:buFont typeface="Arial"/>
              <a:buChar char="•"/>
              <a:defRPr/>
            </a:pPr>
            <a:r>
              <a:rPr lang="en-US" dirty="0">
                <a:ea typeface="+mn-ea"/>
                <a:cs typeface="+mn-cs"/>
              </a:rPr>
              <a:t>w</a:t>
            </a:r>
            <a:r>
              <a:rPr lang="en-US" dirty="0" smtClean="0">
                <a:ea typeface="+mn-ea"/>
                <a:cs typeface="+mn-cs"/>
              </a:rPr>
              <a:t>orks for both mRNAs and </a:t>
            </a:r>
            <a:r>
              <a:rPr lang="en-US" dirty="0" err="1" smtClean="0">
                <a:ea typeface="+mn-ea"/>
                <a:cs typeface="+mn-cs"/>
              </a:rPr>
              <a:t>ncRNAs</a:t>
            </a:r>
            <a:endParaRPr lang="en-US" dirty="0" smtClean="0">
              <a:ea typeface="+mn-ea"/>
              <a:cs typeface="+mn-cs"/>
            </a:endParaRPr>
          </a:p>
          <a:p>
            <a:pPr marL="0" indent="0" eaLnBrk="1" fontAlgn="auto" hangingPunct="1">
              <a:spcAft>
                <a:spcPts val="0"/>
              </a:spcAft>
              <a:buFont typeface="Arial"/>
              <a:buNone/>
              <a:defRPr/>
            </a:pPr>
            <a:endParaRPr lang="en-US" dirty="0">
              <a:ea typeface="+mn-ea"/>
              <a:cs typeface="+mn-cs"/>
            </a:endParaRPr>
          </a:p>
        </p:txBody>
      </p:sp>
      <p:sp>
        <p:nvSpPr>
          <p:cNvPr id="4" name="Slide Number Placeholder 3"/>
          <p:cNvSpPr>
            <a:spLocks noGrp="1"/>
          </p:cNvSpPr>
          <p:nvPr>
            <p:ph type="sldNum" sz="quarter" idx="12"/>
          </p:nvPr>
        </p:nvSpPr>
        <p:spPr/>
        <p:txBody>
          <a:bodyPr/>
          <a:lstStyle/>
          <a:p>
            <a:pPr>
              <a:defRPr/>
            </a:pPr>
            <a:fld id="{992BA0D0-E113-F94E-A463-5A7AC35F294C}" type="slidenum">
              <a:rPr lang="en-US"/>
              <a:pPr>
                <a:defRPr/>
              </a:pPr>
              <a:t>49</a:t>
            </a:fld>
            <a:endParaRPr lang="en-US" dirty="0"/>
          </a:p>
        </p:txBody>
      </p:sp>
      <p:grpSp>
        <p:nvGrpSpPr>
          <p:cNvPr id="393221" name="Group 18"/>
          <p:cNvGrpSpPr>
            <a:grpSpLocks/>
          </p:cNvGrpSpPr>
          <p:nvPr/>
        </p:nvGrpSpPr>
        <p:grpSpPr bwMode="auto">
          <a:xfrm>
            <a:off x="4713111" y="484539"/>
            <a:ext cx="3313289" cy="5772701"/>
            <a:chOff x="457200" y="1554163"/>
            <a:chExt cx="2624495" cy="4572000"/>
          </a:xfrm>
        </p:grpSpPr>
        <p:pic>
          <p:nvPicPr>
            <p:cNvPr id="393225" name="Picture 8" descr="cmptxn_ex6_panelF_RA.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163"/>
              <a:ext cx="26244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931927" y="1995488"/>
              <a:ext cx="2149768" cy="163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27" name="TextBox 4"/>
            <p:cNvSpPr txBox="1">
              <a:spLocks noChangeArrowheads="1"/>
            </p:cNvSpPr>
            <p:nvPr/>
          </p:nvSpPr>
          <p:spPr bwMode="auto">
            <a:xfrm>
              <a:off x="1058334" y="1892108"/>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sp>
          <p:nvSpPr>
            <p:cNvPr id="393228" name="TextBox 11"/>
            <p:cNvSpPr txBox="1">
              <a:spLocks noChangeArrowheads="1"/>
            </p:cNvSpPr>
            <p:nvPr/>
          </p:nvSpPr>
          <p:spPr bwMode="auto">
            <a:xfrm>
              <a:off x="1760978" y="18921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29" name="TextBox 12"/>
            <p:cNvSpPr txBox="1">
              <a:spLocks noChangeArrowheads="1"/>
            </p:cNvSpPr>
            <p:nvPr/>
          </p:nvSpPr>
          <p:spPr bwMode="auto">
            <a:xfrm>
              <a:off x="2506043" y="1897392"/>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grpSp>
          <p:nvGrpSpPr>
            <p:cNvPr id="393230" name="Group 17"/>
            <p:cNvGrpSpPr>
              <a:grpSpLocks/>
            </p:cNvGrpSpPr>
            <p:nvPr/>
          </p:nvGrpSpPr>
          <p:grpSpPr bwMode="auto">
            <a:xfrm rot="-5400000">
              <a:off x="-218026" y="3026552"/>
              <a:ext cx="2150362" cy="266898"/>
              <a:chOff x="1083733" y="2044508"/>
              <a:chExt cx="2150362" cy="266898"/>
            </a:xfrm>
          </p:grpSpPr>
          <p:sp>
            <p:nvSpPr>
              <p:cNvPr id="14" name="Rectangle 13"/>
              <p:cNvSpPr/>
              <p:nvPr/>
            </p:nvSpPr>
            <p:spPr>
              <a:xfrm>
                <a:off x="1083466" y="2147940"/>
                <a:ext cx="2151062" cy="1635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latin typeface="Calibri"/>
                </a:endParaRPr>
              </a:p>
            </p:txBody>
          </p:sp>
          <p:sp>
            <p:nvSpPr>
              <p:cNvPr id="393232" name="TextBox 14"/>
              <p:cNvSpPr txBox="1">
                <a:spLocks noChangeArrowheads="1"/>
              </p:cNvSpPr>
              <p:nvPr/>
            </p:nvSpPr>
            <p:spPr bwMode="auto">
              <a:xfrm>
                <a:off x="1335566" y="2044509"/>
                <a:ext cx="35137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00FF"/>
                    </a:solidFill>
                    <a:latin typeface="Calibri" charset="0"/>
                  </a:rPr>
                  <a:t>Fly</a:t>
                </a:r>
              </a:p>
            </p:txBody>
          </p:sp>
          <p:sp>
            <p:nvSpPr>
              <p:cNvPr id="393233" name="TextBox 15"/>
              <p:cNvSpPr txBox="1">
                <a:spLocks noChangeArrowheads="1"/>
              </p:cNvSpPr>
              <p:nvPr/>
            </p:nvSpPr>
            <p:spPr bwMode="auto">
              <a:xfrm>
                <a:off x="1913378" y="2044508"/>
                <a:ext cx="5464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008000"/>
                    </a:solidFill>
                    <a:latin typeface="Calibri" charset="0"/>
                  </a:rPr>
                  <a:t>Worm</a:t>
                </a:r>
              </a:p>
            </p:txBody>
          </p:sp>
          <p:sp>
            <p:nvSpPr>
              <p:cNvPr id="393234" name="TextBox 16"/>
              <p:cNvSpPr txBox="1">
                <a:spLocks noChangeArrowheads="1"/>
              </p:cNvSpPr>
              <p:nvPr/>
            </p:nvSpPr>
            <p:spPr bwMode="auto">
              <a:xfrm>
                <a:off x="2533615" y="2049796"/>
                <a:ext cx="60104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a:solidFill>
                      <a:srgbClr val="FF0000"/>
                    </a:solidFill>
                    <a:latin typeface="Calibri" charset="0"/>
                  </a:rPr>
                  <a:t>Human</a:t>
                </a:r>
              </a:p>
            </p:txBody>
          </p:sp>
        </p:grpSp>
      </p:grpSp>
      <p:sp>
        <p:nvSpPr>
          <p:cNvPr id="18" name="TextBox 4"/>
          <p:cNvSpPr txBox="1">
            <a:spLocks noChangeArrowheads="1"/>
          </p:cNvSpPr>
          <p:nvPr/>
        </p:nvSpPr>
        <p:spPr bwMode="auto">
          <a:xfrm>
            <a:off x="159305"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Title 1"/>
          <p:cNvSpPr>
            <a:spLocks noGrp="1"/>
          </p:cNvSpPr>
          <p:nvPr>
            <p:ph type="title"/>
          </p:nvPr>
        </p:nvSpPr>
        <p:spPr>
          <a:xfrm>
            <a:off x="276259" y="202481"/>
            <a:ext cx="4024698" cy="1887538"/>
          </a:xfrm>
        </p:spPr>
        <p:txBody>
          <a:bodyPr/>
          <a:lstStyle/>
          <a:p>
            <a:r>
              <a:rPr lang="en-US" sz="3600" dirty="0" smtClean="0">
                <a:latin typeface="Calibri" charset="0"/>
              </a:rPr>
              <a:t>Comparative ENCODE Functional Genomics Resource</a:t>
            </a:r>
            <a:br>
              <a:rPr lang="en-US" sz="3600" dirty="0" smtClean="0">
                <a:latin typeface="Calibri" charset="0"/>
              </a:rPr>
            </a:br>
            <a:r>
              <a:rPr lang="en-US" sz="1800" dirty="0" smtClean="0">
                <a:latin typeface="Calibri" charset="0"/>
              </a:rPr>
              <a:t>(</a:t>
            </a:r>
            <a:r>
              <a:rPr lang="en-US" sz="1800" dirty="0" err="1" smtClean="0">
                <a:latin typeface="Calibri" charset="0"/>
              </a:rPr>
              <a:t>EncodeProject.org</a:t>
            </a:r>
            <a:r>
              <a:rPr lang="en-US" sz="1800" dirty="0" smtClean="0">
                <a:latin typeface="Calibri" charset="0"/>
              </a:rPr>
              <a:t>/</a:t>
            </a:r>
            <a:r>
              <a:rPr lang="en-US" sz="1800" dirty="0" err="1" smtClean="0">
                <a:latin typeface="Calibri" charset="0"/>
              </a:rPr>
              <a:t>modENCODE.org</a:t>
            </a:r>
            <a:r>
              <a:rPr lang="en-US" sz="1800" dirty="0" smtClean="0">
                <a:latin typeface="Calibri" charset="0"/>
              </a:rPr>
              <a:t>)</a:t>
            </a:r>
            <a:endParaRPr lang="en-US" sz="3600" dirty="0">
              <a:latin typeface="Calibri" charset="0"/>
            </a:endParaRPr>
          </a:p>
        </p:txBody>
      </p:sp>
      <p:sp>
        <p:nvSpPr>
          <p:cNvPr id="10" name="Content Placeholder 9"/>
          <p:cNvSpPr>
            <a:spLocks noGrp="1"/>
          </p:cNvSpPr>
          <p:nvPr>
            <p:ph idx="1"/>
          </p:nvPr>
        </p:nvSpPr>
        <p:spPr>
          <a:xfrm>
            <a:off x="4253023" y="184150"/>
            <a:ext cx="4778265" cy="3060700"/>
          </a:xfrm>
        </p:spPr>
        <p:txBody>
          <a:bodyPr rtlCol="0">
            <a:noAutofit/>
          </a:bodyPr>
          <a:lstStyle/>
          <a:p>
            <a:pPr fontAlgn="auto">
              <a:spcAft>
                <a:spcPts val="0"/>
              </a:spcAft>
              <a:buFont typeface="Arial"/>
              <a:buChar char="•"/>
              <a:defRPr/>
            </a:pPr>
            <a:r>
              <a:rPr lang="en-US" sz="2000" dirty="0" smtClean="0">
                <a:ea typeface="+mn-ea"/>
                <a:cs typeface="+mn-cs"/>
              </a:rPr>
              <a:t>Broad sampling of conditions across transcriptomes &amp; </a:t>
            </a:r>
            <a:r>
              <a:rPr lang="en-US" sz="2000" dirty="0" err="1" smtClean="0">
                <a:ea typeface="+mn-ea"/>
                <a:cs typeface="+mn-cs"/>
              </a:rPr>
              <a:t>regulomes</a:t>
            </a:r>
            <a:r>
              <a:rPr lang="en-US" sz="2000" dirty="0" smtClean="0">
                <a:ea typeface="+mn-ea"/>
                <a:cs typeface="+mn-cs"/>
              </a:rPr>
              <a:t> for human, worm &amp; fly</a:t>
            </a:r>
          </a:p>
          <a:p>
            <a:pPr lvl="1" fontAlgn="auto">
              <a:spcAft>
                <a:spcPts val="0"/>
              </a:spcAft>
              <a:buFont typeface="Arial"/>
              <a:buChar char="–"/>
              <a:defRPr/>
            </a:pPr>
            <a:r>
              <a:rPr lang="en-US" sz="1600" dirty="0"/>
              <a:t>embryo &amp; </a:t>
            </a:r>
            <a:r>
              <a:rPr lang="en-US" sz="1600" dirty="0" smtClean="0"/>
              <a:t>ES </a:t>
            </a:r>
            <a:r>
              <a:rPr lang="en-US" sz="1600" dirty="0"/>
              <a:t>cells</a:t>
            </a:r>
          </a:p>
          <a:p>
            <a:pPr lvl="1" fontAlgn="auto">
              <a:spcAft>
                <a:spcPts val="0"/>
              </a:spcAft>
              <a:buFont typeface="Arial"/>
              <a:buChar char="–"/>
              <a:defRPr/>
            </a:pPr>
            <a:r>
              <a:rPr lang="en-US" sz="1600" dirty="0"/>
              <a:t>developmental time course (worm-fly</a:t>
            </a:r>
            <a:r>
              <a:rPr lang="en-US" sz="1600" dirty="0" smtClean="0"/>
              <a:t>)</a:t>
            </a:r>
            <a:endParaRPr lang="en-US" sz="2000" dirty="0" smtClean="0">
              <a:ea typeface="+mn-ea"/>
              <a:cs typeface="+mn-cs"/>
            </a:endParaRPr>
          </a:p>
          <a:p>
            <a:pPr fontAlgn="auto">
              <a:spcAft>
                <a:spcPts val="0"/>
              </a:spcAft>
              <a:buFont typeface="Arial"/>
              <a:buChar char="•"/>
              <a:defRPr/>
            </a:pPr>
            <a:r>
              <a:rPr lang="en-US" sz="2000" dirty="0" smtClean="0">
                <a:ea typeface="+mn-ea"/>
              </a:rPr>
              <a:t>In total: ~3000 datasets (~</a:t>
            </a:r>
            <a:r>
              <a:rPr lang="en-US" sz="2000" dirty="0"/>
              <a:t>130B reads</a:t>
            </a:r>
            <a:r>
              <a:rPr lang="en-US" sz="2000" dirty="0" smtClean="0">
                <a:ea typeface="+mn-ea"/>
              </a:rPr>
              <a:t>)</a:t>
            </a:r>
            <a:endParaRPr lang="en-US" sz="1600" dirty="0"/>
          </a:p>
          <a:p>
            <a:pPr fontAlgn="auto">
              <a:spcAft>
                <a:spcPts val="0"/>
              </a:spcAft>
              <a:buFont typeface="Arial"/>
              <a:buChar char="•"/>
              <a:defRPr/>
            </a:pPr>
            <a:endParaRPr lang="en-US" sz="2000" dirty="0">
              <a:ea typeface="+mn-ea"/>
              <a:cs typeface="+mn-cs"/>
            </a:endParaRPr>
          </a:p>
        </p:txBody>
      </p:sp>
      <p:sp>
        <p:nvSpPr>
          <p:cNvPr id="594948" name="Slide Number Placeholder 169"/>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9D4F671C-39DD-7540-AB8A-CAF79B740064}" type="slidenum">
              <a:rPr lang="en-US">
                <a:solidFill>
                  <a:srgbClr val="898989"/>
                </a:solidFill>
                <a:latin typeface="Calibri" charset="0"/>
              </a:rPr>
              <a:pPr eaLnBrk="1" hangingPunct="1"/>
              <a:t>5</a:t>
            </a:fld>
            <a:endParaRPr lang="en-US">
              <a:solidFill>
                <a:srgbClr val="898989"/>
              </a:solidFill>
              <a:latin typeface="Calibri" charset="0"/>
            </a:endParaRPr>
          </a:p>
        </p:txBody>
      </p:sp>
      <p:pic>
        <p:nvPicPr>
          <p:cNvPr id="18" name="Picture 17" descr="512374a-f1.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2181073"/>
            <a:ext cx="8144884" cy="4666124"/>
          </a:xfrm>
          <a:prstGeom prst="rect">
            <a:avLst/>
          </a:prstGeom>
        </p:spPr>
      </p:pic>
    </p:spTree>
    <p:extLst>
      <p:ext uri="{BB962C8B-B14F-4D97-AF65-F5344CB8AC3E}">
        <p14:creationId xmlns:p14="http://schemas.microsoft.com/office/powerpoint/2010/main" val="3948182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2861498858"/>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Title 1"/>
          <p:cNvSpPr>
            <a:spLocks noGrp="1"/>
          </p:cNvSpPr>
          <p:nvPr>
            <p:ph type="title"/>
          </p:nvPr>
        </p:nvSpPr>
        <p:spPr>
          <a:xfrm>
            <a:off x="6210300" y="1879600"/>
            <a:ext cx="2776538" cy="1143000"/>
          </a:xfrm>
        </p:spPr>
        <p:txBody>
          <a:bodyPr/>
          <a:lstStyle/>
          <a:p>
            <a:pPr eaLnBrk="1" hangingPunct="1"/>
            <a:r>
              <a:rPr lang="en-US" sz="2800" b="1" dirty="0">
                <a:solidFill>
                  <a:srgbClr val="000090"/>
                </a:solidFill>
                <a:latin typeface="Arial" charset="0"/>
              </a:rPr>
              <a:t>Doing a Model with TFs: </a:t>
            </a:r>
            <a:br>
              <a:rPr lang="en-US" sz="2800" b="1" dirty="0">
                <a:solidFill>
                  <a:srgbClr val="000090"/>
                </a:solidFill>
                <a:latin typeface="Arial" charset="0"/>
              </a:rPr>
            </a:br>
            <a:r>
              <a:rPr lang="en-US" sz="2800" b="1" dirty="0">
                <a:solidFill>
                  <a:srgbClr val="000090"/>
                </a:solidFill>
                <a:latin typeface="Arial" charset="0"/>
              </a:rPr>
              <a:t>Positive and negative regulators from correlating TF signal at TSS with gene expression</a:t>
            </a:r>
          </a:p>
        </p:txBody>
      </p:sp>
      <p:pic>
        <p:nvPicPr>
          <p:cNvPr id="365570" name="Content Placeholder 4" descr="Fig5_cel_correlation_pattern.pdf"/>
          <p:cNvPicPr>
            <a:picLocks noGrp="1" noChangeAspect="1"/>
          </p:cNvPicPr>
          <p:nvPr>
            <p:ph idx="1"/>
          </p:nvPr>
        </p:nvPicPr>
        <p:blipFill>
          <a:blip r:embed="rId3">
            <a:extLst>
              <a:ext uri="{28A0092B-C50C-407E-A947-70E740481C1C}">
                <a14:useLocalDpi xmlns:a14="http://schemas.microsoft.com/office/drawing/2010/main" val="0"/>
              </a:ext>
            </a:extLst>
          </a:blip>
          <a:srcRect l="-25681" r="-25681"/>
          <a:stretch>
            <a:fillRect/>
          </a:stretch>
        </p:blipFill>
        <p:spPr>
          <a:xfrm>
            <a:off x="-469900" y="101600"/>
            <a:ext cx="7518400" cy="4134568"/>
          </a:xfrm>
        </p:spPr>
      </p:pic>
      <p:sp>
        <p:nvSpPr>
          <p:cNvPr id="365571" name="TextBox 4"/>
          <p:cNvSpPr txBox="1">
            <a:spLocks noChangeArrowheads="1"/>
          </p:cNvSpPr>
          <p:nvPr/>
        </p:nvSpPr>
        <p:spPr bwMode="auto">
          <a:xfrm>
            <a:off x="6002338" y="6550025"/>
            <a:ext cx="314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spAutoFit/>
          </a:bodyPr>
          <a:lstStyle>
            <a:lvl1pPr defTabSz="455613" eaLnBrk="0" hangingPunct="0">
              <a:defRPr sz="1200" b="1">
                <a:solidFill>
                  <a:schemeClr val="tx1"/>
                </a:solidFill>
                <a:latin typeface="Arial" charset="0"/>
                <a:ea typeface="ＭＳ Ｐゴシック" charset="0"/>
                <a:cs typeface="ＭＳ Ｐゴシック" charset="0"/>
              </a:defRPr>
            </a:lvl1pPr>
            <a:lvl2pPr marL="742950" indent="-285750" defTabSz="455613" eaLnBrk="0" hangingPunct="0">
              <a:defRPr sz="1200" b="1">
                <a:solidFill>
                  <a:schemeClr val="tx1"/>
                </a:solidFill>
                <a:latin typeface="Arial" charset="0"/>
                <a:ea typeface="ＭＳ Ｐゴシック" charset="0"/>
              </a:defRPr>
            </a:lvl2pPr>
            <a:lvl3pPr marL="1143000" indent="-228600" defTabSz="455613" eaLnBrk="0" hangingPunct="0">
              <a:defRPr sz="1200" b="1">
                <a:solidFill>
                  <a:schemeClr val="tx1"/>
                </a:solidFill>
                <a:latin typeface="Arial" charset="0"/>
                <a:ea typeface="ＭＳ Ｐゴシック" charset="0"/>
              </a:defRPr>
            </a:lvl3pPr>
            <a:lvl4pPr marL="1600200" indent="-228600" defTabSz="455613" eaLnBrk="0" hangingPunct="0">
              <a:defRPr sz="1200" b="1">
                <a:solidFill>
                  <a:schemeClr val="tx1"/>
                </a:solidFill>
                <a:latin typeface="Arial" charset="0"/>
                <a:ea typeface="ＭＳ Ｐゴシック" charset="0"/>
              </a:defRPr>
            </a:lvl4pPr>
            <a:lvl5pPr marL="2057400" indent="-228600" defTabSz="455613" eaLnBrk="0" hangingPunct="0">
              <a:defRPr sz="1200" b="1">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a:solidFill>
                  <a:srgbClr val="7F7F7F"/>
                </a:solidFill>
                <a:latin typeface="Calibri" charset="0"/>
              </a:rPr>
              <a:t>[Cheng et al. (</a:t>
            </a:r>
            <a:r>
              <a:rPr lang="fr-FR" sz="1400" b="0">
                <a:solidFill>
                  <a:srgbClr val="7F7F7F"/>
                </a:solidFill>
                <a:latin typeface="Calibri" charset="0"/>
              </a:rPr>
              <a:t>’</a:t>
            </a:r>
            <a:r>
              <a:rPr lang="en-US" altLang="ja-JP" sz="1400" b="0">
                <a:solidFill>
                  <a:srgbClr val="7F7F7F"/>
                </a:solidFill>
                <a:latin typeface="Calibri" charset="0"/>
              </a:rPr>
              <a:t>11)  </a:t>
            </a:r>
            <a:r>
              <a:rPr lang="en-US" altLang="ja-JP" sz="1400" b="0" i="1">
                <a:solidFill>
                  <a:srgbClr val="7F7F7F"/>
                </a:solidFill>
                <a:latin typeface="Calibri" charset="0"/>
              </a:rPr>
              <a:t>PLOS CB</a:t>
            </a:r>
            <a:r>
              <a:rPr lang="en-US" altLang="ja-JP" sz="1400" b="0">
                <a:solidFill>
                  <a:srgbClr val="7F7F7F"/>
                </a:solidFill>
                <a:latin typeface="Calibri" charset="0"/>
              </a:rPr>
              <a:t>]</a:t>
            </a:r>
            <a:endParaRPr lang="en-US" sz="1400" b="0">
              <a:solidFill>
                <a:srgbClr val="7F7F7F"/>
              </a:solidFill>
              <a:latin typeface="Calibri" charset="0"/>
            </a:endParaRPr>
          </a:p>
        </p:txBody>
      </p:sp>
      <p:pic>
        <p:nvPicPr>
          <p:cNvPr id="5" name="Picture 2" descr="Gerstein_CmpTxn_ED_Figures.pdf"/>
          <p:cNvPicPr>
            <a:picLocks noChangeAspect="1"/>
          </p:cNvPicPr>
          <p:nvPr/>
        </p:nvPicPr>
        <p:blipFill>
          <a:blip r:embed="rId4">
            <a:extLst>
              <a:ext uri="{28A0092B-C50C-407E-A947-70E740481C1C}">
                <a14:useLocalDpi xmlns:a14="http://schemas.microsoft.com/office/drawing/2010/main" val="0"/>
              </a:ext>
            </a:extLst>
          </a:blip>
          <a:srcRect l="32028" t="78148" r="28191" b="1991"/>
          <a:stretch>
            <a:fillRect/>
          </a:stretch>
        </p:blipFill>
        <p:spPr bwMode="auto">
          <a:xfrm>
            <a:off x="114299" y="4622800"/>
            <a:ext cx="6807551"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25594" y="1814378"/>
            <a:ext cx="1102444" cy="276999"/>
          </a:xfrm>
          <a:prstGeom prst="rect">
            <a:avLst/>
          </a:prstGeom>
          <a:noFill/>
        </p:spPr>
        <p:txBody>
          <a:bodyPr wrap="square" rtlCol="0">
            <a:spAutoFit/>
          </a:bodyPr>
          <a:lstStyle/>
          <a:p>
            <a:r>
              <a:rPr lang="en-US" dirty="0" smtClean="0"/>
              <a:t>worm TFs</a:t>
            </a:r>
            <a:endParaRPr lang="en-US" dirty="0"/>
          </a:p>
        </p:txBody>
      </p:sp>
      <p:sp>
        <p:nvSpPr>
          <p:cNvPr id="7" name="TextBox 4"/>
          <p:cNvSpPr txBox="1">
            <a:spLocks noChangeArrowheads="1"/>
          </p:cNvSpPr>
          <p:nvPr/>
        </p:nvSpPr>
        <p:spPr bwMode="auto">
          <a:xfrm>
            <a:off x="6090205" y="62915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7617" name="Group 6"/>
          <p:cNvGrpSpPr>
            <a:grpSpLocks/>
          </p:cNvGrpSpPr>
          <p:nvPr/>
        </p:nvGrpSpPr>
        <p:grpSpPr bwMode="auto">
          <a:xfrm>
            <a:off x="711200" y="-228600"/>
            <a:ext cx="8451850" cy="6524625"/>
            <a:chOff x="389467" y="211667"/>
            <a:chExt cx="8452145" cy="6525373"/>
          </a:xfrm>
        </p:grpSpPr>
        <p:pic>
          <p:nvPicPr>
            <p:cNvPr id="3676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908" y="356920"/>
              <a:ext cx="8249704" cy="63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89467" y="211667"/>
              <a:ext cx="830292" cy="8716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a:endParaRPr>
            </a:p>
          </p:txBody>
        </p:sp>
      </p:grpSp>
      <p:sp>
        <p:nvSpPr>
          <p:cNvPr id="367618" name="Title 1"/>
          <p:cNvSpPr>
            <a:spLocks noGrp="1"/>
          </p:cNvSpPr>
          <p:nvPr>
            <p:ph type="ctrTitle"/>
          </p:nvPr>
        </p:nvSpPr>
        <p:spPr>
          <a:xfrm>
            <a:off x="0" y="4749800"/>
            <a:ext cx="3014663" cy="2108200"/>
          </a:xfrm>
        </p:spPr>
        <p:txBody>
          <a:bodyPr/>
          <a:lstStyle/>
          <a:p>
            <a:r>
              <a:rPr lang="en-US" sz="2800">
                <a:latin typeface="Arial" charset="0"/>
                <a:ea typeface="ＭＳ Ｐゴシック" charset="0"/>
                <a:cs typeface="ＭＳ Ｐゴシック" charset="0"/>
              </a:rPr>
              <a:t>Predictor v2: </a:t>
            </a:r>
            <a:br>
              <a:rPr lang="en-US" sz="2800">
                <a:latin typeface="Arial" charset="0"/>
                <a:ea typeface="ＭＳ Ｐゴシック" charset="0"/>
                <a:cs typeface="ＭＳ Ｐゴシック" charset="0"/>
              </a:rPr>
            </a:br>
            <a:r>
              <a:rPr lang="en-US" sz="2800">
                <a:latin typeface="Arial" charset="0"/>
                <a:ea typeface="ＭＳ Ｐゴシック" charset="0"/>
                <a:cs typeface="ＭＳ Ｐゴシック" charset="0"/>
              </a:rPr>
              <a:t>2-levels, now with TFs</a:t>
            </a:r>
          </a:p>
        </p:txBody>
      </p:sp>
      <p:sp>
        <p:nvSpPr>
          <p:cNvPr id="367619" name="TextBox 39"/>
          <p:cNvSpPr txBox="1">
            <a:spLocks noChangeArrowheads="1"/>
          </p:cNvSpPr>
          <p:nvPr/>
        </p:nvSpPr>
        <p:spPr bwMode="auto">
          <a:xfrm>
            <a:off x="6921500" y="6581775"/>
            <a:ext cx="1836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solidFill>
                  <a:srgbClr val="A6A6A6"/>
                </a:solidFill>
              </a:rPr>
              <a:t>[Cheng et al. </a:t>
            </a:r>
            <a:r>
              <a:rPr lang="en-US" b="0" i="1">
                <a:solidFill>
                  <a:srgbClr val="A6A6A6"/>
                </a:solidFill>
              </a:rPr>
              <a:t>NAR</a:t>
            </a:r>
            <a:r>
              <a:rPr lang="en-US" b="0">
                <a:solidFill>
                  <a:srgbClr val="A6A6A6"/>
                </a:solidFill>
              </a:rPr>
              <a:t> ('11)]</a:t>
            </a:r>
          </a:p>
        </p:txBody>
      </p:sp>
    </p:spTree>
    <p:extLst>
      <p:ext uri="{BB962C8B-B14F-4D97-AF65-F5344CB8AC3E}">
        <p14:creationId xmlns:p14="http://schemas.microsoft.com/office/powerpoint/2010/main" val="3619443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ctrTitle"/>
          </p:nvPr>
        </p:nvSpPr>
        <p:spPr>
          <a:xfrm>
            <a:off x="280988" y="512763"/>
            <a:ext cx="3100387" cy="1871662"/>
          </a:xfrm>
        </p:spPr>
        <p:txBody>
          <a:bodyPr/>
          <a:lstStyle/>
          <a:p>
            <a:r>
              <a:rPr lang="en-US">
                <a:latin typeface="Arial" charset="0"/>
                <a:ea typeface="ＭＳ Ｐゴシック" charset="0"/>
                <a:cs typeface="ＭＳ Ｐゴシック" charset="0"/>
              </a:rPr>
              <a:t>Human Results</a:t>
            </a:r>
          </a:p>
        </p:txBody>
      </p:sp>
      <p:pic>
        <p:nvPicPr>
          <p:cNvPr id="368642" name="Content Placeholder 3" descr="encode_TF_model_Fig_V4.pdf"/>
          <p:cNvPicPr>
            <a:picLocks noGrp="1" noChangeAspect="1"/>
          </p:cNvPicPr>
          <p:nvPr>
            <p:ph idx="4294967295"/>
          </p:nvPr>
        </p:nvPicPr>
        <p:blipFill>
          <a:blip r:embed="rId2">
            <a:extLst>
              <a:ext uri="{28A0092B-C50C-407E-A947-70E740481C1C}">
                <a14:useLocalDpi xmlns:a14="http://schemas.microsoft.com/office/drawing/2010/main" val="0"/>
              </a:ext>
            </a:extLst>
          </a:blip>
          <a:srcRect l="48997" t="50591" b="-4996"/>
          <a:stretch>
            <a:fillRect/>
          </a:stretch>
        </p:blipFill>
        <p:spPr>
          <a:xfrm>
            <a:off x="0" y="3529013"/>
            <a:ext cx="7038975" cy="3752850"/>
          </a:xfrm>
        </p:spPr>
      </p:pic>
      <p:sp>
        <p:nvSpPr>
          <p:cNvPr id="368643" name="TextBox 39"/>
          <p:cNvSpPr txBox="1">
            <a:spLocks noChangeArrowheads="1"/>
          </p:cNvSpPr>
          <p:nvPr/>
        </p:nvSpPr>
        <p:spPr bwMode="auto">
          <a:xfrm rot="-5400000">
            <a:off x="7705764" y="1556979"/>
            <a:ext cx="2600245" cy="276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A6A6A6"/>
                </a:solidFill>
              </a:rPr>
              <a:t>[Encode </a:t>
            </a:r>
            <a:r>
              <a:rPr lang="en-US" b="0" dirty="0" smtClean="0">
                <a:solidFill>
                  <a:srgbClr val="A6A6A6"/>
                </a:solidFill>
              </a:rPr>
              <a:t>Consortium, </a:t>
            </a:r>
            <a:r>
              <a:rPr lang="en-US" b="0" i="1" dirty="0">
                <a:solidFill>
                  <a:srgbClr val="A6A6A6"/>
                </a:solidFill>
              </a:rPr>
              <a:t>Nature</a:t>
            </a:r>
            <a:r>
              <a:rPr lang="en-US" b="0" dirty="0">
                <a:solidFill>
                  <a:srgbClr val="A6A6A6"/>
                </a:solidFill>
              </a:rPr>
              <a:t> </a:t>
            </a:r>
            <a:r>
              <a:rPr lang="en-US" b="0" dirty="0" smtClean="0">
                <a:solidFill>
                  <a:srgbClr val="A6A6A6"/>
                </a:solidFill>
              </a:rPr>
              <a:t>( </a:t>
            </a:r>
            <a:r>
              <a:rPr lang="en-US" b="0" dirty="0">
                <a:solidFill>
                  <a:srgbClr val="A6A6A6"/>
                </a:solidFill>
              </a:rPr>
              <a:t>'12)]</a:t>
            </a:r>
          </a:p>
        </p:txBody>
      </p:sp>
      <p:pic>
        <p:nvPicPr>
          <p:cNvPr id="368644" name="Content Placeholder 3" descr="encode_TF_model_Fig_V4.pdf"/>
          <p:cNvPicPr>
            <a:picLocks noChangeAspect="1"/>
          </p:cNvPicPr>
          <p:nvPr/>
        </p:nvPicPr>
        <p:blipFill>
          <a:blip r:embed="rId2">
            <a:extLst>
              <a:ext uri="{28A0092B-C50C-407E-A947-70E740481C1C}">
                <a14:useLocalDpi xmlns:a14="http://schemas.microsoft.com/office/drawing/2010/main" val="0"/>
              </a:ext>
            </a:extLst>
          </a:blip>
          <a:srcRect t="-4996" r="51282" b="-4996"/>
          <a:stretch>
            <a:fillRect/>
          </a:stretch>
        </p:blipFill>
        <p:spPr bwMode="auto">
          <a:xfrm>
            <a:off x="3532188" y="-176213"/>
            <a:ext cx="5272087" cy="594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293688" y="893763"/>
            <a:ext cx="2363787" cy="1143000"/>
          </a:xfrm>
        </p:spPr>
        <p:txBody>
          <a:bodyPr/>
          <a:lstStyle/>
          <a:p>
            <a:pPr eaLnBrk="1" hangingPunct="1"/>
            <a:r>
              <a:rPr lang="en-US" sz="2800" b="1">
                <a:solidFill>
                  <a:srgbClr val="000090"/>
                </a:solidFill>
                <a:latin typeface="Arial" charset="0"/>
              </a:rPr>
              <a:t>Models Illuminates Different Regions of Influence for TFs vs HMs</a:t>
            </a:r>
          </a:p>
        </p:txBody>
      </p:sp>
      <p:sp>
        <p:nvSpPr>
          <p:cNvPr id="372738" name="TextBox 4"/>
          <p:cNvSpPr txBox="1">
            <a:spLocks noChangeArrowheads="1"/>
          </p:cNvSpPr>
          <p:nvPr/>
        </p:nvSpPr>
        <p:spPr bwMode="auto">
          <a:xfrm>
            <a:off x="-504825" y="3636963"/>
            <a:ext cx="430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endParaRPr lang="en-US" sz="1800" b="0">
              <a:solidFill>
                <a:srgbClr val="000000"/>
              </a:solidFill>
              <a:latin typeface="Calibri" charset="0"/>
            </a:endParaRPr>
          </a:p>
          <a:p>
            <a:pPr eaLnBrk="1" hangingPunct="1"/>
            <a:endParaRPr lang="en-US" sz="1800" b="0">
              <a:solidFill>
                <a:srgbClr val="000000"/>
              </a:solidFill>
              <a:latin typeface="Calibri" charset="0"/>
            </a:endParaRPr>
          </a:p>
        </p:txBody>
      </p:sp>
      <p:pic>
        <p:nvPicPr>
          <p:cNvPr id="372739" name="Content Placeholder 3" descr="mmu_TFHM_prediction_curve.pdf"/>
          <p:cNvPicPr>
            <a:picLocks noChangeAspect="1"/>
          </p:cNvPicPr>
          <p:nvPr/>
        </p:nvPicPr>
        <p:blipFill>
          <a:blip r:embed="rId3">
            <a:extLst>
              <a:ext uri="{28A0092B-C50C-407E-A947-70E740481C1C}">
                <a14:useLocalDpi xmlns:a14="http://schemas.microsoft.com/office/drawing/2010/main" val="0"/>
              </a:ext>
            </a:extLst>
          </a:blip>
          <a:srcRect t="5238" b="5238"/>
          <a:stretch>
            <a:fillRect/>
          </a:stretch>
        </p:blipFill>
        <p:spPr bwMode="auto">
          <a:xfrm>
            <a:off x="3065463" y="30163"/>
            <a:ext cx="62547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0" name="Content Placeholder 3"/>
          <p:cNvSpPr>
            <a:spLocks noGrp="1"/>
          </p:cNvSpPr>
          <p:nvPr>
            <p:ph idx="1"/>
          </p:nvPr>
        </p:nvSpPr>
        <p:spPr>
          <a:xfrm>
            <a:off x="0" y="3113088"/>
            <a:ext cx="3968750" cy="2833687"/>
          </a:xfrm>
        </p:spPr>
        <p:txBody>
          <a:bodyPr/>
          <a:lstStyle/>
          <a:p>
            <a:pPr eaLnBrk="1" hangingPunct="1"/>
            <a:r>
              <a:rPr lang="en-US" sz="1800" dirty="0">
                <a:solidFill>
                  <a:srgbClr val="0000FF"/>
                </a:solidFill>
                <a:latin typeface="Arial" charset="0"/>
              </a:rPr>
              <a:t>Datasets</a:t>
            </a: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12 TFs </a:t>
            </a:r>
            <a:br>
              <a:rPr lang="en-US" sz="1800" dirty="0">
                <a:solidFill>
                  <a:srgbClr val="0000FF"/>
                </a:solidFill>
                <a:latin typeface="Arial" charset="0"/>
              </a:rPr>
            </a:br>
            <a:r>
              <a:rPr lang="en-US" sz="1400" dirty="0">
                <a:solidFill>
                  <a:srgbClr val="0000FF"/>
                </a:solidFill>
                <a:latin typeface="Arial" charset="0"/>
              </a:rPr>
              <a:t>(Chen et al. 2008)</a:t>
            </a:r>
            <a:endParaRPr lang="en-US" sz="1800" dirty="0">
              <a:solidFill>
                <a:srgbClr val="0000FF"/>
              </a:solidFill>
              <a:latin typeface="Arial" charset="0"/>
            </a:endParaRPr>
          </a:p>
          <a:p>
            <a:pPr lvl="1" eaLnBrk="1" hangingPunct="1"/>
            <a:r>
              <a:rPr lang="en-US" sz="1800" dirty="0" err="1">
                <a:solidFill>
                  <a:srgbClr val="0000FF"/>
                </a:solidFill>
                <a:latin typeface="Arial" charset="0"/>
              </a:rPr>
              <a:t>ChIP</a:t>
            </a:r>
            <a:r>
              <a:rPr lang="en-US" sz="1800" dirty="0">
                <a:solidFill>
                  <a:srgbClr val="0000FF"/>
                </a:solidFill>
                <a:latin typeface="Arial" charset="0"/>
              </a:rPr>
              <a:t>-Seq for 7 HMs</a:t>
            </a:r>
            <a:br>
              <a:rPr lang="en-US" sz="1800" dirty="0">
                <a:solidFill>
                  <a:srgbClr val="0000FF"/>
                </a:solidFill>
                <a:latin typeface="Arial" charset="0"/>
              </a:rPr>
            </a:br>
            <a:r>
              <a:rPr lang="en-US" sz="1400" dirty="0">
                <a:solidFill>
                  <a:srgbClr val="0000FF"/>
                </a:solidFill>
                <a:latin typeface="Arial" charset="0"/>
              </a:rPr>
              <a:t>(</a:t>
            </a:r>
            <a:r>
              <a:rPr lang="en-US" sz="1400" dirty="0" err="1">
                <a:solidFill>
                  <a:srgbClr val="0000FF"/>
                </a:solidFill>
                <a:latin typeface="Arial" charset="0"/>
              </a:rPr>
              <a:t>Meissner</a:t>
            </a:r>
            <a:r>
              <a:rPr lang="en-US" sz="1400" dirty="0">
                <a:solidFill>
                  <a:srgbClr val="0000FF"/>
                </a:solidFill>
                <a:latin typeface="Arial" charset="0"/>
              </a:rPr>
              <a:t> et al.’08; </a:t>
            </a:r>
            <a:r>
              <a:rPr lang="en-US" sz="1400" dirty="0" err="1">
                <a:solidFill>
                  <a:srgbClr val="0000FF"/>
                </a:solidFill>
                <a:latin typeface="Arial" charset="0"/>
              </a:rPr>
              <a:t>Mikkelsen</a:t>
            </a:r>
            <a:r>
              <a:rPr lang="en-US" sz="1400" dirty="0">
                <a:solidFill>
                  <a:srgbClr val="0000FF"/>
                </a:solidFill>
                <a:latin typeface="Arial" charset="0"/>
              </a:rPr>
              <a:t> et al. </a:t>
            </a:r>
            <a:r>
              <a:rPr lang="fr-FR" sz="1400" dirty="0">
                <a:solidFill>
                  <a:srgbClr val="0000FF"/>
                </a:solidFill>
                <a:latin typeface="Arial" charset="0"/>
              </a:rPr>
              <a:t>’</a:t>
            </a:r>
            <a:r>
              <a:rPr lang="en-US" altLang="ja-JP" sz="1400" dirty="0">
                <a:solidFill>
                  <a:srgbClr val="0000FF"/>
                </a:solidFill>
                <a:latin typeface="Arial" charset="0"/>
              </a:rPr>
              <a:t>07)</a:t>
            </a:r>
            <a:endParaRPr lang="en-US" altLang="ja-JP" sz="1800" dirty="0">
              <a:solidFill>
                <a:srgbClr val="0000FF"/>
              </a:solidFill>
              <a:latin typeface="Arial" charset="0"/>
            </a:endParaRPr>
          </a:p>
          <a:p>
            <a:pPr lvl="1" eaLnBrk="1" hangingPunct="1"/>
            <a:r>
              <a:rPr lang="en-US" sz="1800" dirty="0">
                <a:solidFill>
                  <a:srgbClr val="0000FF"/>
                </a:solidFill>
                <a:latin typeface="Arial" charset="0"/>
              </a:rPr>
              <a:t>RNA-Seq </a:t>
            </a:r>
            <a:r>
              <a:rPr lang="en-US" sz="1400" dirty="0">
                <a:solidFill>
                  <a:srgbClr val="0000FF"/>
                </a:solidFill>
                <a:latin typeface="Arial" charset="0"/>
              </a:rPr>
              <a:t>(</a:t>
            </a:r>
            <a:r>
              <a:rPr lang="en-US" sz="1400" dirty="0" err="1">
                <a:solidFill>
                  <a:srgbClr val="0000FF"/>
                </a:solidFill>
                <a:latin typeface="Arial" charset="0"/>
              </a:rPr>
              <a:t>Cloonan</a:t>
            </a:r>
            <a:r>
              <a:rPr lang="en-US" sz="1400" dirty="0">
                <a:solidFill>
                  <a:srgbClr val="0000FF"/>
                </a:solidFill>
                <a:latin typeface="Arial" charset="0"/>
              </a:rPr>
              <a:t> et al. 2008)</a:t>
            </a:r>
            <a:endParaRPr lang="en-US" sz="1800" dirty="0">
              <a:solidFill>
                <a:srgbClr val="0000FF"/>
              </a:solidFill>
              <a:latin typeface="Arial" charset="0"/>
            </a:endParaRPr>
          </a:p>
          <a:p>
            <a:pPr eaLnBrk="1" hangingPunct="1">
              <a:buFont typeface="Arial" charset="0"/>
              <a:buNone/>
            </a:pPr>
            <a:endParaRPr lang="en-US" sz="1800" dirty="0">
              <a:latin typeface="Calibri" charset="0"/>
            </a:endParaRPr>
          </a:p>
          <a:p>
            <a:pPr eaLnBrk="1" hangingPunct="1"/>
            <a:endParaRPr lang="en-US" sz="1800" dirty="0">
              <a:latin typeface="Calibri" charset="0"/>
            </a:endParaRPr>
          </a:p>
        </p:txBody>
      </p:sp>
      <p:pic>
        <p:nvPicPr>
          <p:cNvPr id="3727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73550" y="3952875"/>
            <a:ext cx="43910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2" name="TextBox 7"/>
          <p:cNvSpPr txBox="1">
            <a:spLocks noChangeArrowheads="1"/>
          </p:cNvSpPr>
          <p:nvPr/>
        </p:nvSpPr>
        <p:spPr bwMode="auto">
          <a:xfrm>
            <a:off x="1852613" y="5194300"/>
            <a:ext cx="2806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solidFill>
                  <a:srgbClr val="008000"/>
                </a:solidFill>
                <a:latin typeface="Calibri" charset="0"/>
              </a:rPr>
              <a:t>A TF+HM model that combine TF and HM features does NOT improve accuracy!</a:t>
            </a:r>
          </a:p>
        </p:txBody>
      </p:sp>
      <p:sp>
        <p:nvSpPr>
          <p:cNvPr id="372743" name="TextBox 8"/>
          <p:cNvSpPr txBox="1">
            <a:spLocks noChangeArrowheads="1"/>
          </p:cNvSpPr>
          <p:nvPr/>
        </p:nvSpPr>
        <p:spPr bwMode="auto">
          <a:xfrm>
            <a:off x="239713" y="6550025"/>
            <a:ext cx="32242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i="1">
                <a:solidFill>
                  <a:srgbClr val="000000"/>
                </a:solidFill>
                <a:latin typeface="Calibri" charset="0"/>
              </a:rPr>
              <a:t>Cheng et al. 2011, Nucleic Acids Res.</a:t>
            </a:r>
          </a:p>
        </p:txBody>
      </p:sp>
      <p:sp>
        <p:nvSpPr>
          <p:cNvPr id="372744" name="Slide Number Placeholder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fld id="{66BE29A9-4F35-314E-A1E5-90A988991565}" type="slidenum">
              <a:rPr lang="en-US">
                <a:solidFill>
                  <a:srgbClr val="898989"/>
                </a:solidFill>
                <a:latin typeface="Calibri" charset="0"/>
              </a:rPr>
              <a:pPr eaLnBrk="1" hangingPunct="1"/>
              <a:t>54</a:t>
            </a:fld>
            <a:endParaRPr lang="en-US">
              <a:solidFill>
                <a:srgbClr val="898989"/>
              </a:solidFill>
              <a:latin typeface="Calibri" charset="0"/>
            </a:endParaRPr>
          </a:p>
        </p:txBody>
      </p:sp>
    </p:spTree>
  </p:cSld>
  <p:clrMapOvr>
    <a:masterClrMapping/>
  </p:clrMapOvr>
  <p:transition xmlns:p14="http://schemas.microsoft.com/office/powerpoint/2010/main" advTm="81457"/>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8025"/>
          </a:xfrm>
        </p:spPr>
        <p:txBody>
          <a:bodyPr rtlCol="0">
            <a:noAutofit/>
          </a:bodyPr>
          <a:lstStyle/>
          <a:p>
            <a:pPr fontAlgn="auto">
              <a:spcAft>
                <a:spcPts val="0"/>
              </a:spcAft>
              <a:defRPr/>
            </a:pPr>
            <a:r>
              <a:rPr lang="en-US" sz="3200" dirty="0">
                <a:solidFill>
                  <a:prstClr val="black"/>
                </a:solidFill>
              </a:rPr>
              <a:t>TF model accuracy only needs a small number of TFs for high accuracy (&gt;90%)</a:t>
            </a:r>
          </a:p>
        </p:txBody>
      </p:sp>
      <p:pic>
        <p:nvPicPr>
          <p:cNvPr id="391171" name="Content Placeholder 4" descr="ED_Figures_ALL.pdf"/>
          <p:cNvPicPr>
            <a:picLocks noGrp="1" noChangeAspect="1"/>
          </p:cNvPicPr>
          <p:nvPr>
            <p:ph idx="1"/>
          </p:nvPr>
        </p:nvPicPr>
        <p:blipFill>
          <a:blip r:embed="rId2">
            <a:extLst>
              <a:ext uri="{28A0092B-C50C-407E-A947-70E740481C1C}">
                <a14:useLocalDpi xmlns:a14="http://schemas.microsoft.com/office/drawing/2010/main" val="0"/>
              </a:ext>
            </a:extLst>
          </a:blip>
          <a:srcRect l="51234" t="28394" b="14413"/>
          <a:stretch>
            <a:fillRect/>
          </a:stretch>
        </p:blipFill>
        <p:spPr>
          <a:xfrm>
            <a:off x="1465274" y="1137766"/>
            <a:ext cx="6428056" cy="5823687"/>
          </a:xfrm>
        </p:spPr>
      </p:pic>
      <p:sp>
        <p:nvSpPr>
          <p:cNvPr id="4" name="Slide Number Placeholder 3"/>
          <p:cNvSpPr>
            <a:spLocks noGrp="1"/>
          </p:cNvSpPr>
          <p:nvPr>
            <p:ph type="sldNum" sz="quarter" idx="12"/>
          </p:nvPr>
        </p:nvSpPr>
        <p:spPr/>
        <p:txBody>
          <a:bodyPr/>
          <a:lstStyle/>
          <a:p>
            <a:pPr>
              <a:defRPr/>
            </a:pPr>
            <a:fld id="{788CD701-688C-3E40-85F8-6BE96680F449}" type="slidenum">
              <a:rPr lang="en-US"/>
              <a:pPr>
                <a:defRPr/>
              </a:pPr>
              <a:t>55</a:t>
            </a:fld>
            <a:endParaRPr lang="en-US"/>
          </a:p>
        </p:txBody>
      </p:sp>
      <p:sp>
        <p:nvSpPr>
          <p:cNvPr id="6" name="TextBox 4"/>
          <p:cNvSpPr txBox="1">
            <a:spLocks noChangeArrowheads="1"/>
          </p:cNvSpPr>
          <p:nvPr/>
        </p:nvSpPr>
        <p:spPr bwMode="auto">
          <a:xfrm>
            <a:off x="5099605" y="6456690"/>
            <a:ext cx="32950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chemeClr val="tx1">
                    <a:lumMod val="50000"/>
                    <a:lumOff val="50000"/>
                  </a:schemeClr>
                </a:solidFill>
                <a:latin typeface="Calibri" charset="0"/>
              </a:rPr>
              <a:t>[</a:t>
            </a:r>
            <a:r>
              <a:rPr lang="en-US" sz="1100" b="0" i="1" dirty="0" smtClean="0">
                <a:solidFill>
                  <a:schemeClr val="tx1">
                    <a:lumMod val="50000"/>
                    <a:lumOff val="50000"/>
                  </a:schemeClr>
                </a:solidFill>
                <a:latin typeface="Calibri" charset="0"/>
              </a:rPr>
              <a:t>Nature</a:t>
            </a:r>
            <a:r>
              <a:rPr lang="en-US" sz="1100" b="0" dirty="0" smtClean="0">
                <a:solidFill>
                  <a:schemeClr val="tx1">
                    <a:lumMod val="50000"/>
                    <a:lumOff val="50000"/>
                  </a:schemeClr>
                </a:solidFill>
                <a:latin typeface="Calibri" charset="0"/>
              </a:rPr>
              <a:t> 512:445 ('14);  </a:t>
            </a:r>
            <a:r>
              <a:rPr lang="en-US" sz="1100" b="0" dirty="0" err="1" smtClean="0">
                <a:solidFill>
                  <a:schemeClr val="tx1">
                    <a:lumMod val="50000"/>
                    <a:lumOff val="50000"/>
                  </a:schemeClr>
                </a:solidFill>
                <a:latin typeface="Calibri" charset="0"/>
              </a:rPr>
              <a:t>doi</a:t>
            </a:r>
            <a:r>
              <a:rPr lang="en-US" sz="1100" b="0" dirty="0" smtClean="0">
                <a:solidFill>
                  <a:schemeClr val="tx1">
                    <a:lumMod val="50000"/>
                    <a:lumOff val="50000"/>
                  </a:schemeClr>
                </a:solidFill>
                <a:latin typeface="Calibri" charset="0"/>
              </a:rPr>
              <a:t>: 10.1038/nature13424]</a:t>
            </a:r>
            <a:endParaRPr lang="en-US" sz="1100" b="0" dirty="0">
              <a:solidFill>
                <a:schemeClr val="tx1">
                  <a:lumMod val="50000"/>
                  <a:lumOff val="50000"/>
                </a:schemeClr>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1654949225"/>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chemeClr val="bg1">
                    <a:lumMod val="65000"/>
                  </a:schemeClr>
                </a:solidFill>
              </a:rPr>
              <a:t>Applications of Machine Learning for </a:t>
            </a:r>
            <a:r>
              <a:rPr lang="en-US" sz="1800" dirty="0" smtClean="0">
                <a:solidFill>
                  <a:schemeClr val="bg1">
                    <a:lumMod val="65000"/>
                  </a:schemeClr>
                </a:solidFill>
              </a:rPr>
              <a:t/>
            </a:r>
            <a:br>
              <a:rPr lang="en-US" sz="1800" dirty="0" smtClean="0">
                <a:solidFill>
                  <a:schemeClr val="bg1">
                    <a:lumMod val="65000"/>
                  </a:schemeClr>
                </a:solidFill>
              </a:rPr>
            </a:br>
            <a:r>
              <a:rPr lang="en-US" sz="1800" dirty="0" smtClean="0">
                <a:solidFill>
                  <a:schemeClr val="bg1">
                    <a:lumMod val="65000"/>
                  </a:schemeClr>
                </a:solidFill>
              </a:rPr>
              <a:t>Comparing </a:t>
            </a:r>
            <a:r>
              <a:rPr lang="en-US" sz="1800" dirty="0">
                <a:solidFill>
                  <a:schemeClr val="bg1">
                    <a:lumMod val="65000"/>
                  </a:schemeClr>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FF"/>
                </a:solidFill>
              </a:rPr>
              <a:t>Intro to Comparative ENCODE</a:t>
            </a:r>
            <a:r>
              <a:rPr lang="en-US" sz="1600" dirty="0" smtClean="0">
                <a:solidFill>
                  <a:srgbClr val="FFFFFF"/>
                </a:solidFill>
              </a:rPr>
              <a:t> </a:t>
            </a:r>
            <a:endParaRPr lang="en-US" sz="1600" dirty="0">
              <a:solidFill>
                <a:srgbClr val="FFFFFF"/>
              </a:solidFill>
            </a:endParaRPr>
          </a:p>
          <a:p>
            <a:pPr lvl="1"/>
            <a:r>
              <a:rPr lang="en-US" sz="1600" dirty="0" smtClean="0">
                <a:solidFill>
                  <a:srgbClr val="FFFFFF"/>
                </a:solidFill>
              </a:rPr>
              <a:t>Lots </a:t>
            </a:r>
            <a:r>
              <a:rPr lang="en-US" sz="1600" dirty="0">
                <a:solidFill>
                  <a:srgbClr val="FFFFFF"/>
                </a:solidFill>
              </a:rPr>
              <a:t>of Matched Data for Comparative </a:t>
            </a:r>
            <a:r>
              <a:rPr lang="en-US" sz="1600" dirty="0" smtClean="0">
                <a:solidFill>
                  <a:srgbClr val="FFFFFF"/>
                </a:solidFill>
              </a:rPr>
              <a:t>Analysis</a:t>
            </a:r>
          </a:p>
          <a:p>
            <a:pPr eaLnBrk="1" fontAlgn="auto" hangingPunct="1">
              <a:spcAft>
                <a:spcPts val="0"/>
              </a:spcAft>
              <a:buFont typeface="Arial"/>
              <a:buChar char="•"/>
              <a:defRPr/>
            </a:pPr>
            <a:r>
              <a:rPr lang="en-US" b="1" dirty="0" smtClean="0">
                <a:solidFill>
                  <a:srgbClr val="FFFFFF"/>
                </a:solidFill>
              </a:rPr>
              <a:t>App. #1: Characterizing ncRNAs &amp; TARs</a:t>
            </a:r>
            <a:endParaRPr lang="en-US" b="1" dirty="0">
              <a:solidFill>
                <a:srgbClr val="FFFFFF"/>
              </a:solidFill>
            </a:endParaRPr>
          </a:p>
          <a:p>
            <a:pPr lvl="1" eaLnBrk="1" fontAlgn="auto" hangingPunct="1">
              <a:spcAft>
                <a:spcPts val="0"/>
              </a:spcAft>
              <a:buFont typeface="Arial"/>
              <a:buChar char="•"/>
              <a:defRPr/>
            </a:pPr>
            <a:r>
              <a:rPr lang="en-US" sz="1600" dirty="0" smtClean="0">
                <a:solidFill>
                  <a:srgbClr val="FFFFFF"/>
                </a:solidFill>
              </a:rPr>
              <a:t>Not much news in canonical gene models</a:t>
            </a:r>
          </a:p>
          <a:p>
            <a:pPr lvl="1" eaLnBrk="1" fontAlgn="auto" hangingPunct="1">
              <a:spcAft>
                <a:spcPts val="0"/>
              </a:spcAft>
              <a:buFont typeface="Arial"/>
              <a:buChar char="•"/>
              <a:defRPr/>
            </a:pPr>
            <a:r>
              <a:rPr lang="en-US" sz="1600" dirty="0" smtClean="0">
                <a:solidFill>
                  <a:srgbClr val="FFFFFF"/>
                </a:solidFill>
              </a:rPr>
              <a:t>Simple </a:t>
            </a:r>
            <a:r>
              <a:rPr lang="en-US" sz="1600" dirty="0" err="1" smtClean="0">
                <a:solidFill>
                  <a:srgbClr val="FFFFFF"/>
                </a:solidFill>
              </a:rPr>
              <a:t>contig</a:t>
            </a:r>
            <a:r>
              <a:rPr lang="en-US" sz="1600" dirty="0" smtClean="0">
                <a:solidFill>
                  <a:srgbClr val="FFFFFF"/>
                </a:solidFill>
              </a:rPr>
              <a:t> search </a:t>
            </a:r>
            <a:r>
              <a:rPr lang="en-US" sz="1600" dirty="0">
                <a:solidFill>
                  <a:srgbClr val="FFFFFF"/>
                </a:solidFill>
              </a:rPr>
              <a:t>(TARs) </a:t>
            </a:r>
            <a:r>
              <a:rPr lang="en-US" sz="1600" dirty="0" smtClean="0">
                <a:solidFill>
                  <a:srgbClr val="FFFFFF"/>
                </a:solidFill>
              </a:rPr>
              <a:t>finds uniform </a:t>
            </a:r>
            <a:r>
              <a:rPr lang="en-US" sz="1600" dirty="0">
                <a:solidFill>
                  <a:srgbClr val="FFFFFF"/>
                </a:solidFill>
              </a:rPr>
              <a:t>density of non-canonical </a:t>
            </a:r>
            <a:r>
              <a:rPr lang="en-US" sz="1600" dirty="0" smtClean="0">
                <a:solidFill>
                  <a:srgbClr val="FFFFFF"/>
                </a:solidFill>
              </a:rPr>
              <a:t>transcription</a:t>
            </a:r>
            <a:endParaRPr lang="en-US" sz="16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ML model shows few TARs similar </a:t>
            </a:r>
            <a:r>
              <a:rPr lang="en-US" sz="1600" dirty="0">
                <a:solidFill>
                  <a:srgbClr val="FFFFFF"/>
                </a:solidFill>
              </a:rPr>
              <a:t>to existing </a:t>
            </a:r>
            <a:r>
              <a:rPr lang="en-US" sz="1600" dirty="0" smtClean="0">
                <a:solidFill>
                  <a:srgbClr val="FFFFFF"/>
                </a:solidFill>
              </a:rPr>
              <a:t>ones, but some enrichment for </a:t>
            </a:r>
            <a:r>
              <a:rPr lang="en-US" sz="1600" dirty="0" err="1" smtClean="0">
                <a:solidFill>
                  <a:srgbClr val="FFFFFF"/>
                </a:solidFill>
              </a:rPr>
              <a:t>eRNAs</a:t>
            </a:r>
            <a:r>
              <a:rPr lang="en-US" sz="1600" dirty="0" smtClean="0">
                <a:solidFill>
                  <a:srgbClr val="FFFFFF"/>
                </a:solidFill>
              </a:rPr>
              <a:t> </a:t>
            </a:r>
            <a:endParaRPr lang="en-US" sz="1600" dirty="0">
              <a:solidFill>
                <a:srgbClr val="FFFFFF"/>
              </a:solidFill>
            </a:endParaRPr>
          </a:p>
          <a:p>
            <a:pPr eaLnBrk="1" fontAlgn="auto" hangingPunct="1">
              <a:spcAft>
                <a:spcPts val="0"/>
              </a:spcAft>
              <a:buFont typeface="Arial"/>
              <a:buChar char="•"/>
              <a:defRPr/>
            </a:pPr>
            <a:r>
              <a:rPr lang="en-US" b="1" dirty="0" smtClean="0">
                <a:solidFill>
                  <a:srgbClr val="FFFFFF"/>
                </a:solidFill>
              </a:rPr>
              <a:t>App. #2: Expression </a:t>
            </a:r>
            <a:r>
              <a:rPr lang="en-US" b="1" dirty="0">
                <a:solidFill>
                  <a:srgbClr val="FFFFFF"/>
                </a:solidFill>
              </a:rPr>
              <a:t>Clustering, Cross-species </a:t>
            </a:r>
          </a:p>
          <a:p>
            <a:pPr lvl="1" eaLnBrk="1" fontAlgn="auto" hangingPunct="1">
              <a:spcAft>
                <a:spcPts val="0"/>
              </a:spcAft>
              <a:buFont typeface="Arial"/>
              <a:buChar char="•"/>
              <a:defRPr/>
            </a:pPr>
            <a:r>
              <a:rPr lang="en-US" sz="1600" dirty="0" smtClean="0">
                <a:solidFill>
                  <a:srgbClr val="FFFFFF"/>
                </a:solidFill>
              </a:rPr>
              <a:t>Potts-model </a:t>
            </a:r>
            <a:r>
              <a:rPr lang="en-US" sz="1600" dirty="0">
                <a:solidFill>
                  <a:srgbClr val="FFFFFF"/>
                </a:solidFill>
              </a:rPr>
              <a:t>o</a:t>
            </a:r>
            <a:r>
              <a:rPr lang="en-US" sz="1600" dirty="0" smtClean="0">
                <a:solidFill>
                  <a:srgbClr val="FFFFFF"/>
                </a:solidFill>
              </a:rPr>
              <a:t>ptimization gives 16 </a:t>
            </a:r>
            <a:r>
              <a:rPr lang="en-US" sz="1600" dirty="0">
                <a:solidFill>
                  <a:srgbClr val="FFFFFF"/>
                </a:solidFill>
              </a:rPr>
              <a:t>conserved co-expression </a:t>
            </a:r>
            <a:r>
              <a:rPr lang="en-US" sz="1600" dirty="0" smtClean="0">
                <a:solidFill>
                  <a:srgbClr val="FFFFFF"/>
                </a:solidFill>
              </a:rPr>
              <a:t>modules (which can potentially annotate ncRNAs/TARs)</a:t>
            </a:r>
            <a:endParaRPr lang="en-US" sz="1400" dirty="0">
              <a:solidFill>
                <a:srgbClr val="FFFFFF"/>
              </a:solidFill>
            </a:endParaRPr>
          </a:p>
          <a:p>
            <a:pPr lvl="1" eaLnBrk="1" fontAlgn="auto" hangingPunct="1">
              <a:spcAft>
                <a:spcPts val="0"/>
              </a:spcAft>
              <a:buFont typeface="Arial"/>
              <a:buChar char="•"/>
              <a:defRPr/>
            </a:pPr>
            <a:r>
              <a:rPr lang="en-US" sz="1600" dirty="0" smtClean="0">
                <a:solidFill>
                  <a:srgbClr val="FFFFFF"/>
                </a:solidFill>
              </a:rPr>
              <a:t>Developmental 'hourglass' </a:t>
            </a:r>
            <a:r>
              <a:rPr lang="en-US" sz="1600" dirty="0">
                <a:solidFill>
                  <a:srgbClr val="FFFFFF"/>
                </a:solidFill>
              </a:rPr>
              <a:t>genes in 12 of </a:t>
            </a:r>
            <a:r>
              <a:rPr lang="en-US" sz="1600" dirty="0" smtClean="0">
                <a:solidFill>
                  <a:srgbClr val="FFFFFF"/>
                </a:solidFill>
              </a:rPr>
              <a:t>these. They also exhibit intra</a:t>
            </a:r>
            <a:r>
              <a:rPr lang="en-US" sz="1600" dirty="0">
                <a:solidFill>
                  <a:srgbClr val="FFFFFF"/>
                </a:solidFill>
              </a:rPr>
              <a:t>-organism hourglass </a:t>
            </a:r>
            <a:r>
              <a:rPr lang="en-US" sz="1600" dirty="0" smtClean="0">
                <a:solidFill>
                  <a:srgbClr val="FFFFFF"/>
                </a:solidFill>
              </a:rPr>
              <a:t>behavior.</a:t>
            </a:r>
          </a:p>
          <a:p>
            <a:pPr lvl="1" eaLnBrk="1" fontAlgn="auto" hangingPunct="1">
              <a:spcAft>
                <a:spcPts val="0"/>
              </a:spcAft>
              <a:buFont typeface="Arial"/>
              <a:buChar char="•"/>
              <a:defRPr/>
            </a:pPr>
            <a:r>
              <a:rPr lang="en-US" sz="1600" dirty="0" smtClean="0">
                <a:solidFill>
                  <a:srgbClr val="FFFFFF"/>
                </a:solidFill>
              </a:rPr>
              <a:t>Stage </a:t>
            </a:r>
            <a:r>
              <a:rPr lang="en-US" sz="1600" dirty="0">
                <a:solidFill>
                  <a:srgbClr val="FFFFFF"/>
                </a:solidFill>
              </a:rPr>
              <a:t>alignment of worm &amp; fly development, strongest with hourglass genes</a:t>
            </a: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a:p>
            <a:endParaRPr lang="en-US" sz="1600" dirty="0">
              <a:solidFill>
                <a:srgbClr val="FFFFF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FFFF"/>
                </a:solidFill>
              </a:rPr>
              <a:t>App. #3: </a:t>
            </a:r>
            <a:r>
              <a:rPr lang="en-US" b="1" dirty="0">
                <a:solidFill>
                  <a:srgbClr val="FFFFFF"/>
                </a:solidFill>
              </a:rPr>
              <a:t>HM </a:t>
            </a:r>
            <a:r>
              <a:rPr lang="en-US" b="1" dirty="0" smtClean="0">
                <a:solidFill>
                  <a:srgbClr val="FFFFFF"/>
                </a:solidFill>
              </a:rPr>
              <a:t>Models Relating Gene </a:t>
            </a:r>
            <a:r>
              <a:rPr lang="en-US" b="1" dirty="0">
                <a:solidFill>
                  <a:srgbClr val="FFFFFF"/>
                </a:solidFill>
              </a:rPr>
              <a:t>Expression </a:t>
            </a:r>
            <a:r>
              <a:rPr lang="en-US" b="1" dirty="0" smtClean="0">
                <a:solidFill>
                  <a:srgbClr val="FFFFFF"/>
                </a:solidFill>
              </a:rPr>
              <a:t>to Promoter Activity</a:t>
            </a:r>
            <a:endParaRPr lang="en-US" b="1" dirty="0">
              <a:solidFill>
                <a:srgbClr val="FFFFFF"/>
              </a:solidFill>
            </a:endParaRPr>
          </a:p>
          <a:p>
            <a:pPr lvl="1"/>
            <a:r>
              <a:rPr lang="en-US" dirty="0">
                <a:solidFill>
                  <a:srgbClr val="FFFFFF"/>
                </a:solidFill>
              </a:rPr>
              <a:t>Works for ncRNAs as well as genes</a:t>
            </a:r>
          </a:p>
          <a:p>
            <a:pPr lvl="1"/>
            <a:r>
              <a:rPr lang="en-US" dirty="0" smtClean="0">
                <a:solidFill>
                  <a:srgbClr val="FFFFFF"/>
                </a:solidFill>
              </a:rPr>
              <a:t>Universal </a:t>
            </a:r>
            <a:r>
              <a:rPr lang="en-US" dirty="0">
                <a:solidFill>
                  <a:srgbClr val="FFFFFF"/>
                </a:solidFill>
              </a:rPr>
              <a:t>cross-species </a:t>
            </a:r>
            <a:r>
              <a:rPr lang="en-US" dirty="0" smtClean="0">
                <a:solidFill>
                  <a:srgbClr val="FFFFFF"/>
                </a:solidFill>
              </a:rPr>
              <a:t>model uses same set of parameters across diverse phyla</a:t>
            </a:r>
            <a:endParaRPr lang="en-US" dirty="0">
              <a:solidFill>
                <a:srgbClr val="FFFFFF"/>
              </a:solidFill>
            </a:endParaRPr>
          </a:p>
          <a:p>
            <a:r>
              <a:rPr lang="en-US" b="1" dirty="0" smtClean="0">
                <a:solidFill>
                  <a:srgbClr val="FFFFFF"/>
                </a:solidFill>
              </a:rPr>
              <a:t>App. #4: Similarly constructed TF Models</a:t>
            </a:r>
            <a:endParaRPr lang="en-US" b="1" dirty="0">
              <a:solidFill>
                <a:srgbClr val="FFFFFF"/>
              </a:solidFill>
            </a:endParaRPr>
          </a:p>
          <a:p>
            <a:pPr lvl="1"/>
            <a:r>
              <a:rPr lang="en-US" dirty="0" smtClean="0">
                <a:solidFill>
                  <a:srgbClr val="FFFFFF"/>
                </a:solidFill>
              </a:rPr>
              <a:t>Variable </a:t>
            </a:r>
            <a:r>
              <a:rPr lang="en-US" dirty="0">
                <a:solidFill>
                  <a:srgbClr val="FFFFFF"/>
                </a:solidFill>
              </a:rPr>
              <a:t>importance of regions around genes for HMs &amp; TFs</a:t>
            </a:r>
          </a:p>
          <a:p>
            <a:pPr lvl="1"/>
            <a:r>
              <a:rPr lang="en-US" dirty="0">
                <a:solidFill>
                  <a:srgbClr val="FFFFFF"/>
                </a:solidFill>
              </a:rPr>
              <a:t>TF &amp; HM signals are redundant for ‘prediction'</a:t>
            </a:r>
          </a:p>
          <a:p>
            <a:pPr lvl="1"/>
            <a:r>
              <a:rPr lang="en-US" dirty="0">
                <a:solidFill>
                  <a:srgbClr val="FFFFFF"/>
                </a:solidFill>
              </a:rPr>
              <a:t>Surprisingly, a few TFs are quite predictive</a:t>
            </a:r>
          </a:p>
          <a:p>
            <a:endParaRPr lang="en-US" sz="1600" dirty="0">
              <a:solidFill>
                <a:srgbClr val="FFFFFF"/>
              </a:solidFill>
            </a:endParaRPr>
          </a:p>
        </p:txBody>
      </p:sp>
    </p:spTree>
    <p:extLst>
      <p:ext uri="{BB962C8B-B14F-4D97-AF65-F5344CB8AC3E}">
        <p14:creationId xmlns:p14="http://schemas.microsoft.com/office/powerpoint/2010/main" val="256001718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7700"/>
          </a:xfrm>
        </p:spPr>
        <p:txBody>
          <a:bodyPr rtlCol="0">
            <a:normAutofit fontScale="90000"/>
          </a:bodyPr>
          <a:lstStyle/>
          <a:p>
            <a:pPr eaLnBrk="1" fontAlgn="auto" hangingPunct="1">
              <a:spcAft>
                <a:spcPts val="0"/>
              </a:spcAft>
              <a:defRPr/>
            </a:pPr>
            <a:r>
              <a:rPr lang="en-US" dirty="0" smtClean="0">
                <a:ea typeface="+mj-ea"/>
                <a:cs typeface="+mj-cs"/>
              </a:rPr>
              <a:t>Acknowledgements</a:t>
            </a:r>
            <a:endParaRPr lang="en-US" dirty="0">
              <a:ea typeface="+mj-ea"/>
              <a:cs typeface="+mj-cs"/>
            </a:endParaRPr>
          </a:p>
        </p:txBody>
      </p:sp>
      <p:sp>
        <p:nvSpPr>
          <p:cNvPr id="3" name="Content Placeholder 2"/>
          <p:cNvSpPr>
            <a:spLocks noGrp="1"/>
          </p:cNvSpPr>
          <p:nvPr>
            <p:ph idx="1"/>
          </p:nvPr>
        </p:nvSpPr>
        <p:spPr>
          <a:xfrm>
            <a:off x="204030" y="1337397"/>
            <a:ext cx="6229262" cy="5018087"/>
          </a:xfrm>
        </p:spPr>
        <p:txBody>
          <a:bodyPr rtlCol="0">
            <a:noAutofit/>
          </a:bodyPr>
          <a:lstStyle/>
          <a:p>
            <a:pPr marL="0" indent="0" algn="ctr" eaLnBrk="1" fontAlgn="auto" hangingPunct="1">
              <a:lnSpc>
                <a:spcPct val="120000"/>
              </a:lnSpc>
              <a:spcAft>
                <a:spcPts val="0"/>
              </a:spcAft>
              <a:buFont typeface="Arial"/>
              <a:buNone/>
              <a:defRPr/>
            </a:pPr>
            <a:r>
              <a:rPr lang="en-US" sz="1200" b="1" u="sng" dirty="0" smtClean="0">
                <a:latin typeface="Helvetica"/>
                <a:ea typeface="+mn-ea"/>
                <a:cs typeface="Helvetica"/>
              </a:rPr>
              <a:t>modENCODE/ENCODE Transcriptome subgroup</a:t>
            </a:r>
          </a:p>
          <a:p>
            <a:pPr marL="0" indent="0" eaLnBrk="1" fontAlgn="auto" hangingPunct="1">
              <a:lnSpc>
                <a:spcPct val="120000"/>
              </a:lnSpc>
              <a:spcAft>
                <a:spcPts val="0"/>
              </a:spcAft>
              <a:buFont typeface="Arial"/>
              <a:buNone/>
              <a:defRPr/>
            </a:pPr>
            <a:r>
              <a:rPr lang="en-US" sz="2000" b="1" dirty="0" smtClean="0">
                <a:solidFill>
                  <a:srgbClr val="FF0000"/>
                </a:solidFill>
                <a:latin typeface="Helvetica"/>
                <a:ea typeface="+mn-ea"/>
                <a:cs typeface="Helvetica"/>
              </a:rPr>
              <a:t>Joel Rozowsky, Koon-</a:t>
            </a:r>
            <a:r>
              <a:rPr lang="en-US" sz="2000" b="1" dirty="0" err="1" smtClean="0">
                <a:solidFill>
                  <a:srgbClr val="FF0000"/>
                </a:solidFill>
                <a:latin typeface="Helvetica"/>
                <a:ea typeface="+mn-ea"/>
                <a:cs typeface="Helvetica"/>
              </a:rPr>
              <a:t>Kiu</a:t>
            </a:r>
            <a:r>
              <a:rPr lang="en-US" sz="2000" b="1" dirty="0" smtClean="0">
                <a:solidFill>
                  <a:srgbClr val="FF0000"/>
                </a:solidFill>
                <a:latin typeface="Helvetica"/>
                <a:ea typeface="+mn-ea"/>
                <a:cs typeface="Helvetica"/>
              </a:rPr>
              <a:t> Yan, </a:t>
            </a:r>
            <a:r>
              <a:rPr lang="en-US" sz="2000" b="1" dirty="0" err="1" smtClean="0">
                <a:solidFill>
                  <a:srgbClr val="FF0000"/>
                </a:solidFill>
                <a:latin typeface="Helvetica"/>
                <a:ea typeface="+mn-ea"/>
                <a:cs typeface="Helvetica"/>
              </a:rPr>
              <a:t>Daifeng</a:t>
            </a:r>
            <a:r>
              <a:rPr lang="en-US" sz="2000" b="1" dirty="0" smtClean="0">
                <a:solidFill>
                  <a:srgbClr val="FF0000"/>
                </a:solidFill>
                <a:latin typeface="Helvetica"/>
                <a:ea typeface="+mn-ea"/>
                <a:cs typeface="Helvetica"/>
              </a:rPr>
              <a:t> Wang, </a:t>
            </a:r>
            <a:r>
              <a:rPr lang="en-US" sz="1600" b="1" dirty="0">
                <a:solidFill>
                  <a:srgbClr val="FF0000"/>
                </a:solidFill>
                <a:latin typeface="Helvetica"/>
                <a:ea typeface="+mn-ea"/>
                <a:cs typeface="Helvetica"/>
              </a:rPr>
              <a:t/>
            </a:r>
            <a:br>
              <a:rPr lang="en-US" sz="1600" b="1" dirty="0">
                <a:solidFill>
                  <a:srgbClr val="FF0000"/>
                </a:solidFill>
                <a:latin typeface="Helvetica"/>
                <a:ea typeface="+mn-ea"/>
                <a:cs typeface="Helvetica"/>
              </a:rPr>
            </a:br>
            <a:r>
              <a:rPr lang="en-US" sz="2000" b="1" dirty="0" smtClean="0">
                <a:solidFill>
                  <a:srgbClr val="FF0000"/>
                </a:solidFill>
                <a:latin typeface="Helvetica"/>
                <a:ea typeface="+mn-ea"/>
                <a:cs typeface="Helvetica"/>
              </a:rPr>
              <a:t>Chao Cheng,</a:t>
            </a:r>
            <a:r>
              <a:rPr lang="en-US" sz="1400" b="1" dirty="0" smtClean="0">
                <a:solidFill>
                  <a:srgbClr val="0000FF"/>
                </a:solidFill>
                <a:latin typeface="Helvetica"/>
                <a:ea typeface="+mn-ea"/>
                <a:cs typeface="Helvetica"/>
              </a:rPr>
              <a:t> </a:t>
            </a:r>
            <a:r>
              <a:rPr lang="en-US" sz="1050" b="1" dirty="0" smtClean="0">
                <a:latin typeface="Helvetica"/>
                <a:ea typeface="+mn-ea"/>
                <a:cs typeface="Helvetica"/>
              </a:rPr>
              <a:t>James B. Brown, Carrie A. Davis, </a:t>
            </a:r>
            <a:r>
              <a:rPr lang="en-US" sz="1050" b="1" dirty="0" err="1" smtClean="0">
                <a:latin typeface="Helvetica"/>
                <a:ea typeface="+mn-ea"/>
                <a:cs typeface="Helvetica"/>
              </a:rPr>
              <a:t>LaDeana</a:t>
            </a:r>
            <a:r>
              <a:rPr lang="en-US" sz="1050" b="1" dirty="0" smtClean="0">
                <a:latin typeface="Helvetica"/>
                <a:ea typeface="+mn-ea"/>
                <a:cs typeface="Helvetica"/>
              </a:rPr>
              <a:t> Hillier, Cristina </a:t>
            </a:r>
            <a:r>
              <a:rPr lang="en-US" sz="1050" b="1" dirty="0" err="1" smtClean="0">
                <a:latin typeface="Helvetica"/>
                <a:ea typeface="+mn-ea"/>
                <a:cs typeface="Helvetica"/>
              </a:rPr>
              <a:t>Sisu</a:t>
            </a:r>
            <a:r>
              <a:rPr lang="en-US" sz="1600" b="1" dirty="0">
                <a:solidFill>
                  <a:srgbClr val="FF0000"/>
                </a:solidFill>
                <a:latin typeface="Helvetica"/>
                <a:ea typeface="+mn-ea"/>
                <a:cs typeface="Helvetica"/>
              </a:rPr>
              <a:t>, </a:t>
            </a:r>
            <a:r>
              <a:rPr lang="en-US" sz="1600" b="1" dirty="0" err="1">
                <a:solidFill>
                  <a:srgbClr val="FF0000"/>
                </a:solidFill>
                <a:latin typeface="Helvetica"/>
                <a:ea typeface="+mn-ea"/>
                <a:cs typeface="Helvetica"/>
              </a:rPr>
              <a:t>Jingyi</a:t>
            </a:r>
            <a:r>
              <a:rPr lang="en-US" sz="1600" b="1" dirty="0">
                <a:solidFill>
                  <a:srgbClr val="FF0000"/>
                </a:solidFill>
                <a:latin typeface="Helvetica"/>
                <a:ea typeface="+mn-ea"/>
                <a:cs typeface="Helvetica"/>
              </a:rPr>
              <a:t> Jessica Li,</a:t>
            </a:r>
            <a:r>
              <a:rPr lang="en-US" sz="1050" b="1" dirty="0" smtClean="0">
                <a:latin typeface="Helvetica"/>
                <a:ea typeface="+mn-ea"/>
                <a:cs typeface="Helvetica"/>
              </a:rPr>
              <a:t> </a:t>
            </a:r>
            <a:r>
              <a:rPr lang="en-US" sz="1050" b="1" dirty="0" err="1" smtClean="0">
                <a:latin typeface="Helvetica"/>
                <a:ea typeface="+mn-ea"/>
                <a:cs typeface="Helvetica"/>
              </a:rPr>
              <a:t>Baikang</a:t>
            </a:r>
            <a:r>
              <a:rPr lang="en-US" sz="1050" b="1" dirty="0" smtClean="0">
                <a:latin typeface="Helvetica"/>
                <a:ea typeface="+mn-ea"/>
                <a:cs typeface="Helvetica"/>
              </a:rPr>
              <a:t> Pei, </a:t>
            </a:r>
            <a:r>
              <a:rPr lang="en-US" sz="1050" b="1" dirty="0" err="1" smtClean="0">
                <a:latin typeface="Helvetica"/>
                <a:ea typeface="+mn-ea"/>
                <a:cs typeface="Helvetica"/>
              </a:rPr>
              <a:t>Arif</a:t>
            </a:r>
            <a:r>
              <a:rPr lang="en-US" sz="1050" b="1" dirty="0" smtClean="0">
                <a:latin typeface="Helvetica"/>
                <a:ea typeface="+mn-ea"/>
                <a:cs typeface="Helvetica"/>
              </a:rPr>
              <a:t> O. </a:t>
            </a:r>
            <a:r>
              <a:rPr lang="en-US" sz="1050" b="1" dirty="0" err="1" smtClean="0">
                <a:latin typeface="Helvetica"/>
                <a:ea typeface="+mn-ea"/>
                <a:cs typeface="Helvetica"/>
              </a:rPr>
              <a:t>Harmanci</a:t>
            </a:r>
            <a:r>
              <a:rPr lang="en-US" sz="1050" b="1" dirty="0" smtClean="0">
                <a:latin typeface="Helvetica"/>
                <a:ea typeface="+mn-ea"/>
                <a:cs typeface="Helvetica"/>
              </a:rPr>
              <a:t>, Michael O. Duff, Sarah </a:t>
            </a:r>
            <a:r>
              <a:rPr lang="en-US" sz="1050" b="1" dirty="0" err="1" smtClean="0">
                <a:latin typeface="Helvetica"/>
                <a:ea typeface="+mn-ea"/>
                <a:cs typeface="Helvetica"/>
              </a:rPr>
              <a:t>Djebali</a:t>
            </a:r>
            <a:r>
              <a:rPr lang="en-US" sz="1050" b="1" dirty="0" smtClean="0">
                <a:latin typeface="Helvetica"/>
                <a:ea typeface="+mn-ea"/>
                <a:cs typeface="Helvetica"/>
              </a:rPr>
              <a:t>, Roger P. Alexander, </a:t>
            </a:r>
            <a:r>
              <a:rPr lang="en-US" sz="1050" b="1" dirty="0" err="1" smtClean="0">
                <a:latin typeface="Helvetica"/>
                <a:ea typeface="+mn-ea"/>
                <a:cs typeface="Helvetica"/>
              </a:rPr>
              <a:t>Burak</a:t>
            </a:r>
            <a:r>
              <a:rPr lang="en-US" sz="1050" b="1" dirty="0" smtClean="0">
                <a:latin typeface="Helvetica"/>
                <a:ea typeface="+mn-ea"/>
                <a:cs typeface="Helvetica"/>
              </a:rPr>
              <a:t> H. </a:t>
            </a:r>
            <a:r>
              <a:rPr lang="en-US" sz="1050" b="1" dirty="0" err="1" smtClean="0">
                <a:latin typeface="Helvetica"/>
                <a:ea typeface="+mn-ea"/>
                <a:cs typeface="Helvetica"/>
              </a:rPr>
              <a:t>Alver</a:t>
            </a:r>
            <a:r>
              <a:rPr lang="en-US" sz="1050" b="1" dirty="0" smtClean="0">
                <a:latin typeface="Helvetica"/>
                <a:ea typeface="+mn-ea"/>
                <a:cs typeface="Helvetica"/>
              </a:rPr>
              <a:t>, Raymond K. </a:t>
            </a:r>
            <a:r>
              <a:rPr lang="en-US" sz="1050" b="1" dirty="0" err="1" smtClean="0">
                <a:latin typeface="Helvetica"/>
                <a:ea typeface="+mn-ea"/>
                <a:cs typeface="Helvetica"/>
              </a:rPr>
              <a:t>Auerbach</a:t>
            </a:r>
            <a:r>
              <a:rPr lang="en-US" sz="1050" b="1" dirty="0" smtClean="0">
                <a:latin typeface="Helvetica"/>
                <a:ea typeface="+mn-ea"/>
                <a:cs typeface="Helvetica"/>
              </a:rPr>
              <a:t>, Kimberly Bell, Peter J. Bickel, Max E. </a:t>
            </a:r>
            <a:r>
              <a:rPr lang="en-US" sz="1050" b="1" dirty="0" err="1" smtClean="0">
                <a:latin typeface="Helvetica"/>
                <a:ea typeface="+mn-ea"/>
                <a:cs typeface="Helvetica"/>
              </a:rPr>
              <a:t>Boeck</a:t>
            </a:r>
            <a:r>
              <a:rPr lang="en-US" sz="1050" b="1" dirty="0" smtClean="0">
                <a:latin typeface="Helvetica"/>
                <a:ea typeface="+mn-ea"/>
                <a:cs typeface="Helvetica"/>
              </a:rPr>
              <a:t>, Nathan P. </a:t>
            </a:r>
            <a:r>
              <a:rPr lang="en-US" sz="1050" b="1" dirty="0" err="1" smtClean="0">
                <a:latin typeface="Helvetica"/>
                <a:ea typeface="+mn-ea"/>
                <a:cs typeface="Helvetica"/>
              </a:rPr>
              <a:t>Boley</a:t>
            </a:r>
            <a:r>
              <a:rPr lang="en-US" sz="1050" b="1" dirty="0" smtClean="0">
                <a:latin typeface="Helvetica"/>
                <a:ea typeface="+mn-ea"/>
                <a:cs typeface="Helvetica"/>
              </a:rPr>
              <a:t>, Benjamin W. Booth, Lucy </a:t>
            </a:r>
            <a:r>
              <a:rPr lang="en-US" sz="1050" b="1" dirty="0" err="1" smtClean="0">
                <a:latin typeface="Helvetica"/>
                <a:ea typeface="+mn-ea"/>
                <a:cs typeface="Helvetica"/>
              </a:rPr>
              <a:t>Cherbas</a:t>
            </a:r>
            <a:r>
              <a:rPr lang="en-US" sz="1050" b="1" dirty="0" smtClean="0">
                <a:latin typeface="Helvetica"/>
                <a:ea typeface="+mn-ea"/>
                <a:cs typeface="Helvetica"/>
              </a:rPr>
              <a:t>, Peter </a:t>
            </a:r>
            <a:r>
              <a:rPr lang="en-US" sz="1050" b="1" dirty="0" err="1" smtClean="0">
                <a:latin typeface="Helvetica"/>
                <a:ea typeface="+mn-ea"/>
                <a:cs typeface="Helvetica"/>
              </a:rPr>
              <a:t>Cherbas</a:t>
            </a:r>
            <a:r>
              <a:rPr lang="en-US" sz="1050" b="1" dirty="0" smtClean="0">
                <a:latin typeface="Helvetica"/>
                <a:ea typeface="+mn-ea"/>
                <a:cs typeface="Helvetica"/>
              </a:rPr>
              <a:t>, Chao Di, Alex </a:t>
            </a:r>
            <a:r>
              <a:rPr lang="en-US" sz="1050" b="1" dirty="0" err="1" smtClean="0">
                <a:latin typeface="Helvetica"/>
                <a:ea typeface="+mn-ea"/>
                <a:cs typeface="Helvetica"/>
              </a:rPr>
              <a:t>Dobin</a:t>
            </a:r>
            <a:r>
              <a:rPr lang="en-US" sz="1050" b="1" dirty="0" smtClean="0">
                <a:latin typeface="Helvetica"/>
                <a:ea typeface="+mn-ea"/>
                <a:cs typeface="Helvetica"/>
              </a:rPr>
              <a:t>, </a:t>
            </a:r>
            <a:r>
              <a:rPr lang="en-US" sz="1050" b="1" dirty="0" err="1" smtClean="0">
                <a:latin typeface="Helvetica"/>
                <a:ea typeface="+mn-ea"/>
                <a:cs typeface="Helvetica"/>
              </a:rPr>
              <a:t>Jorg</a:t>
            </a:r>
            <a:r>
              <a:rPr lang="en-US" sz="1050" b="1" dirty="0" smtClean="0">
                <a:latin typeface="Helvetica"/>
                <a:ea typeface="+mn-ea"/>
                <a:cs typeface="Helvetica"/>
              </a:rPr>
              <a:t>  </a:t>
            </a:r>
            <a:r>
              <a:rPr lang="en-US" sz="1050" b="1" dirty="0" err="1" smtClean="0">
                <a:latin typeface="Helvetica"/>
                <a:ea typeface="+mn-ea"/>
                <a:cs typeface="Helvetica"/>
              </a:rPr>
              <a:t>Drenkow</a:t>
            </a:r>
            <a:r>
              <a:rPr lang="en-US" sz="1050" b="1" dirty="0" smtClean="0">
                <a:latin typeface="Helvetica"/>
                <a:ea typeface="+mn-ea"/>
                <a:cs typeface="Helvetica"/>
              </a:rPr>
              <a:t>, Brent Ewing, Gang Fang, Megan </a:t>
            </a:r>
            <a:r>
              <a:rPr lang="en-US" sz="1050" b="1" dirty="0" err="1" smtClean="0">
                <a:latin typeface="Helvetica"/>
                <a:ea typeface="+mn-ea"/>
                <a:cs typeface="Helvetica"/>
              </a:rPr>
              <a:t>Fastuca</a:t>
            </a:r>
            <a:r>
              <a:rPr lang="en-US" sz="1050" b="1" dirty="0" smtClean="0">
                <a:latin typeface="Helvetica"/>
                <a:ea typeface="+mn-ea"/>
                <a:cs typeface="Helvetica"/>
              </a:rPr>
              <a:t>, Elise A. Feingold, Adam Frankish, </a:t>
            </a:r>
            <a:r>
              <a:rPr lang="en-US" sz="1050" b="1" dirty="0" err="1" smtClean="0">
                <a:latin typeface="Helvetica"/>
                <a:ea typeface="+mn-ea"/>
                <a:cs typeface="Helvetica"/>
              </a:rPr>
              <a:t>Guanjun</a:t>
            </a:r>
            <a:r>
              <a:rPr lang="en-US" sz="1050" b="1" dirty="0" smtClean="0">
                <a:latin typeface="Helvetica"/>
                <a:ea typeface="+mn-ea"/>
                <a:cs typeface="Helvetica"/>
              </a:rPr>
              <a:t> </a:t>
            </a:r>
            <a:r>
              <a:rPr lang="en-US" sz="1050" b="1" dirty="0" err="1" smtClean="0">
                <a:latin typeface="Helvetica"/>
                <a:ea typeface="+mn-ea"/>
                <a:cs typeface="Helvetica"/>
              </a:rPr>
              <a:t>Gao</a:t>
            </a:r>
            <a:r>
              <a:rPr lang="en-US" sz="1050" b="1" dirty="0" smtClean="0">
                <a:latin typeface="Helvetica"/>
                <a:ea typeface="+mn-ea"/>
                <a:cs typeface="Helvetica"/>
              </a:rPr>
              <a:t>, Peter J. Good, Phil Green, </a:t>
            </a:r>
            <a:r>
              <a:rPr lang="en-US" sz="1050" b="1" dirty="0" err="1" smtClean="0">
                <a:latin typeface="Helvetica"/>
                <a:ea typeface="+mn-ea"/>
                <a:cs typeface="Helvetica"/>
              </a:rPr>
              <a:t>Roderic</a:t>
            </a:r>
            <a:r>
              <a:rPr lang="en-US" sz="1050" b="1" dirty="0" smtClean="0">
                <a:latin typeface="Helvetica"/>
                <a:ea typeface="+mn-ea"/>
                <a:cs typeface="Helvetica"/>
              </a:rPr>
              <a:t> </a:t>
            </a:r>
            <a:r>
              <a:rPr lang="en-US" sz="1050" b="1" dirty="0" err="1" smtClean="0">
                <a:latin typeface="Helvetica"/>
                <a:ea typeface="+mn-ea"/>
                <a:cs typeface="Helvetica"/>
              </a:rPr>
              <a:t>Guigó</a:t>
            </a:r>
            <a:r>
              <a:rPr lang="en-US" sz="1050" b="1" dirty="0" smtClean="0">
                <a:latin typeface="Helvetica"/>
                <a:ea typeface="+mn-ea"/>
                <a:cs typeface="Helvetica"/>
              </a:rPr>
              <a:t>, Ann Hammonds, Jen Harrow, Roger A. Hoskins, </a:t>
            </a:r>
            <a:r>
              <a:rPr lang="en-US" sz="1050" b="1" dirty="0" err="1" smtClean="0">
                <a:latin typeface="Helvetica"/>
                <a:ea typeface="+mn-ea"/>
                <a:cs typeface="Helvetica"/>
              </a:rPr>
              <a:t>Cédric</a:t>
            </a:r>
            <a:r>
              <a:rPr lang="en-US" sz="1050" b="1" dirty="0" smtClean="0">
                <a:latin typeface="Helvetica"/>
                <a:ea typeface="+mn-ea"/>
                <a:cs typeface="Helvetica"/>
              </a:rPr>
              <a:t> </a:t>
            </a:r>
            <a:r>
              <a:rPr lang="en-US" sz="1050" b="1" dirty="0" err="1" smtClean="0">
                <a:latin typeface="Helvetica"/>
                <a:ea typeface="+mn-ea"/>
                <a:cs typeface="Helvetica"/>
              </a:rPr>
              <a:t>Howald</a:t>
            </a:r>
            <a:r>
              <a:rPr lang="en-US" sz="1050" b="1" dirty="0" smtClean="0">
                <a:latin typeface="Helvetica"/>
                <a:ea typeface="+mn-ea"/>
                <a:cs typeface="Helvetica"/>
              </a:rPr>
              <a:t>, Long Hu, </a:t>
            </a:r>
            <a:r>
              <a:rPr lang="en-US" sz="1050" b="1" dirty="0" err="1" smtClean="0">
                <a:latin typeface="Helvetica"/>
                <a:ea typeface="+mn-ea"/>
                <a:cs typeface="Helvetica"/>
              </a:rPr>
              <a:t>Haiyan</a:t>
            </a:r>
            <a:r>
              <a:rPr lang="en-US" sz="1050" b="1" dirty="0" smtClean="0">
                <a:latin typeface="Helvetica"/>
                <a:ea typeface="+mn-ea"/>
                <a:cs typeface="Helvetica"/>
              </a:rPr>
              <a:t> Huang, Tim J. P. Hubbard, </a:t>
            </a:r>
            <a:r>
              <a:rPr lang="en-US" sz="1050" b="1" dirty="0" err="1" smtClean="0">
                <a:latin typeface="Helvetica"/>
                <a:ea typeface="+mn-ea"/>
                <a:cs typeface="Helvetica"/>
              </a:rPr>
              <a:t>Chau</a:t>
            </a:r>
            <a:r>
              <a:rPr lang="en-US" sz="1050" b="1" dirty="0" smtClean="0">
                <a:latin typeface="Helvetica"/>
                <a:ea typeface="+mn-ea"/>
                <a:cs typeface="Helvetica"/>
              </a:rPr>
              <a:t> Huynh, </a:t>
            </a:r>
            <a:r>
              <a:rPr lang="en-US" sz="1050" b="1" dirty="0" err="1" smtClean="0">
                <a:latin typeface="Helvetica"/>
                <a:ea typeface="+mn-ea"/>
                <a:cs typeface="Helvetica"/>
              </a:rPr>
              <a:t>Sonali</a:t>
            </a:r>
            <a:r>
              <a:rPr lang="en-US" sz="1050" b="1" dirty="0" smtClean="0">
                <a:latin typeface="Helvetica"/>
                <a:ea typeface="+mn-ea"/>
                <a:cs typeface="Helvetica"/>
              </a:rPr>
              <a:t> </a:t>
            </a:r>
            <a:r>
              <a:rPr lang="en-US" sz="1050" b="1" dirty="0" err="1" smtClean="0">
                <a:latin typeface="Helvetica"/>
                <a:ea typeface="+mn-ea"/>
                <a:cs typeface="Helvetica"/>
              </a:rPr>
              <a:t>Jha</a:t>
            </a:r>
            <a:r>
              <a:rPr lang="en-US" sz="1050" b="1" dirty="0" smtClean="0">
                <a:latin typeface="Helvetica"/>
                <a:ea typeface="+mn-ea"/>
                <a:cs typeface="Helvetica"/>
              </a:rPr>
              <a:t>, </a:t>
            </a:r>
            <a:r>
              <a:rPr lang="en-US" sz="1050" b="1" dirty="0" err="1" smtClean="0">
                <a:latin typeface="Helvetica"/>
                <a:ea typeface="+mn-ea"/>
                <a:cs typeface="Helvetica"/>
              </a:rPr>
              <a:t>Dionna</a:t>
            </a:r>
            <a:r>
              <a:rPr lang="en-US" sz="1050" b="1" dirty="0" smtClean="0">
                <a:latin typeface="Helvetica"/>
                <a:ea typeface="+mn-ea"/>
                <a:cs typeface="Helvetica"/>
              </a:rPr>
              <a:t> Kasper, </a:t>
            </a:r>
            <a:r>
              <a:rPr lang="en-US" sz="1050" b="1" dirty="0" err="1" smtClean="0">
                <a:latin typeface="Helvetica"/>
                <a:ea typeface="+mn-ea"/>
                <a:cs typeface="Helvetica"/>
              </a:rPr>
              <a:t>Masaomi</a:t>
            </a:r>
            <a:r>
              <a:rPr lang="en-US" sz="1050" b="1" dirty="0" smtClean="0">
                <a:latin typeface="Helvetica"/>
                <a:ea typeface="+mn-ea"/>
                <a:cs typeface="Helvetica"/>
              </a:rPr>
              <a:t> Kato, Thomas C. Kaufman, Rob Kitchen, Erik </a:t>
            </a:r>
            <a:r>
              <a:rPr lang="en-US" sz="1050" b="1" dirty="0" err="1" smtClean="0">
                <a:latin typeface="Helvetica"/>
                <a:ea typeface="+mn-ea"/>
                <a:cs typeface="Helvetica"/>
              </a:rPr>
              <a:t>Ladewig</a:t>
            </a:r>
            <a:r>
              <a:rPr lang="en-US" sz="1050" b="1" dirty="0" smtClean="0">
                <a:latin typeface="Helvetica"/>
                <a:ea typeface="+mn-ea"/>
                <a:cs typeface="Helvetica"/>
              </a:rPr>
              <a:t>, </a:t>
            </a:r>
            <a:r>
              <a:rPr lang="en-US" sz="1050" b="1" dirty="0" err="1" smtClean="0">
                <a:latin typeface="Helvetica"/>
                <a:ea typeface="+mn-ea"/>
                <a:cs typeface="Helvetica"/>
              </a:rPr>
              <a:t>Julien</a:t>
            </a:r>
            <a:r>
              <a:rPr lang="en-US" sz="1050" b="1" dirty="0" smtClean="0">
                <a:latin typeface="Helvetica"/>
                <a:ea typeface="+mn-ea"/>
                <a:cs typeface="Helvetica"/>
              </a:rPr>
              <a:t> </a:t>
            </a:r>
            <a:r>
              <a:rPr lang="en-US" sz="1050" b="1" dirty="0" err="1" smtClean="0">
                <a:latin typeface="Helvetica"/>
                <a:ea typeface="+mn-ea"/>
                <a:cs typeface="Helvetica"/>
              </a:rPr>
              <a:t>Lagarde</a:t>
            </a:r>
            <a:r>
              <a:rPr lang="en-US" sz="1050" b="1" dirty="0" smtClean="0">
                <a:latin typeface="Helvetica"/>
                <a:ea typeface="+mn-ea"/>
                <a:cs typeface="Helvetica"/>
              </a:rPr>
              <a:t>, Eric Lai, Jing </a:t>
            </a:r>
            <a:r>
              <a:rPr lang="en-US" sz="1050" b="1" dirty="0" err="1" smtClean="0">
                <a:latin typeface="Helvetica"/>
                <a:ea typeface="+mn-ea"/>
                <a:cs typeface="Helvetica"/>
              </a:rPr>
              <a:t>Leng</a:t>
            </a:r>
            <a:r>
              <a:rPr lang="en-US" sz="1050" b="1" dirty="0" smtClean="0">
                <a:latin typeface="Helvetica"/>
                <a:ea typeface="+mn-ea"/>
                <a:cs typeface="Helvetica"/>
              </a:rPr>
              <a:t>, </a:t>
            </a:r>
            <a:r>
              <a:rPr lang="en-US" sz="1600" b="1" dirty="0" err="1">
                <a:solidFill>
                  <a:srgbClr val="FF0000"/>
                </a:solidFill>
                <a:latin typeface="Helvetica"/>
                <a:ea typeface="+mn-ea"/>
                <a:cs typeface="Helvetica"/>
              </a:rPr>
              <a:t>Zhi</a:t>
            </a:r>
            <a:r>
              <a:rPr lang="en-US" sz="1600" b="1" dirty="0">
                <a:solidFill>
                  <a:srgbClr val="FF0000"/>
                </a:solidFill>
                <a:latin typeface="Helvetica"/>
                <a:ea typeface="+mn-ea"/>
                <a:cs typeface="Helvetica"/>
              </a:rPr>
              <a:t> Lu, </a:t>
            </a:r>
            <a:r>
              <a:rPr lang="en-US" sz="1050" b="1" dirty="0" smtClean="0">
                <a:latin typeface="Helvetica"/>
                <a:ea typeface="+mn-ea"/>
                <a:cs typeface="Helvetica"/>
              </a:rPr>
              <a:t>Michael </a:t>
            </a:r>
            <a:r>
              <a:rPr lang="en-US" sz="1050" b="1" dirty="0" err="1" smtClean="0">
                <a:latin typeface="Helvetica"/>
                <a:ea typeface="+mn-ea"/>
                <a:cs typeface="Helvetica"/>
              </a:rPr>
              <a:t>MacCoss</a:t>
            </a:r>
            <a:r>
              <a:rPr lang="en-US" sz="1050" b="1" dirty="0" smtClean="0">
                <a:latin typeface="Helvetica"/>
                <a:ea typeface="+mn-ea"/>
                <a:cs typeface="Helvetica"/>
              </a:rPr>
              <a:t>, Gemma May, Rebecca </a:t>
            </a:r>
            <a:r>
              <a:rPr lang="en-US" sz="1050" b="1" dirty="0" err="1" smtClean="0">
                <a:latin typeface="Helvetica"/>
                <a:ea typeface="+mn-ea"/>
                <a:cs typeface="Helvetica"/>
              </a:rPr>
              <a:t>McWhirter</a:t>
            </a:r>
            <a:r>
              <a:rPr lang="en-US" sz="1050" b="1" dirty="0" smtClean="0">
                <a:latin typeface="Helvetica"/>
                <a:ea typeface="+mn-ea"/>
                <a:cs typeface="Helvetica"/>
              </a:rPr>
              <a:t>, </a:t>
            </a:r>
            <a:r>
              <a:rPr lang="en-US" sz="1050" b="1" dirty="0" err="1" smtClean="0">
                <a:latin typeface="Helvetica"/>
                <a:ea typeface="+mn-ea"/>
                <a:cs typeface="Helvetica"/>
              </a:rPr>
              <a:t>Gennifer</a:t>
            </a:r>
            <a:r>
              <a:rPr lang="en-US" sz="1050" b="1" dirty="0" smtClean="0">
                <a:latin typeface="Helvetica"/>
                <a:ea typeface="+mn-ea"/>
                <a:cs typeface="Helvetica"/>
              </a:rPr>
              <a:t> </a:t>
            </a:r>
            <a:r>
              <a:rPr lang="en-US" sz="1050" b="1" dirty="0" err="1" smtClean="0">
                <a:latin typeface="Helvetica"/>
                <a:ea typeface="+mn-ea"/>
                <a:cs typeface="Helvetica"/>
              </a:rPr>
              <a:t>Merrihew</a:t>
            </a:r>
            <a:r>
              <a:rPr lang="en-US" sz="1050" b="1" dirty="0" smtClean="0">
                <a:latin typeface="Helvetica"/>
                <a:ea typeface="+mn-ea"/>
                <a:cs typeface="Helvetica"/>
              </a:rPr>
              <a:t>, David M. Miller, Ali </a:t>
            </a:r>
            <a:r>
              <a:rPr lang="en-US" sz="1050" b="1" dirty="0" err="1" smtClean="0">
                <a:latin typeface="Helvetica"/>
                <a:ea typeface="+mn-ea"/>
                <a:cs typeface="Helvetica"/>
              </a:rPr>
              <a:t>Mortazavi</a:t>
            </a:r>
            <a:r>
              <a:rPr lang="en-US" sz="1050" b="1" dirty="0" smtClean="0">
                <a:latin typeface="Helvetica"/>
                <a:ea typeface="+mn-ea"/>
                <a:cs typeface="Helvetica"/>
              </a:rPr>
              <a:t>, Rabi </a:t>
            </a:r>
            <a:r>
              <a:rPr lang="en-US" sz="1050" b="1" dirty="0" err="1" smtClean="0">
                <a:latin typeface="Helvetica"/>
                <a:ea typeface="+mn-ea"/>
                <a:cs typeface="Helvetica"/>
              </a:rPr>
              <a:t>Murad</a:t>
            </a:r>
            <a:r>
              <a:rPr lang="en-US" sz="1050" b="1" dirty="0" smtClean="0">
                <a:latin typeface="Helvetica"/>
                <a:ea typeface="+mn-ea"/>
                <a:cs typeface="Helvetica"/>
              </a:rPr>
              <a:t>, Brian Oliver, Sara Olson, Peter Park, Michael J. </a:t>
            </a:r>
            <a:r>
              <a:rPr lang="en-US" sz="1050" b="1" dirty="0" err="1" smtClean="0">
                <a:latin typeface="Helvetica"/>
                <a:ea typeface="+mn-ea"/>
                <a:cs typeface="Helvetica"/>
              </a:rPr>
              <a:t>Pazin</a:t>
            </a:r>
            <a:r>
              <a:rPr lang="en-US" sz="1050" b="1" dirty="0" smtClean="0">
                <a:latin typeface="Helvetica"/>
                <a:ea typeface="+mn-ea"/>
                <a:cs typeface="Helvetica"/>
              </a:rPr>
              <a:t>, Norbert </a:t>
            </a:r>
            <a:r>
              <a:rPr lang="en-US" sz="1050" b="1" dirty="0" err="1" smtClean="0">
                <a:latin typeface="Helvetica"/>
                <a:ea typeface="+mn-ea"/>
                <a:cs typeface="Helvetica"/>
              </a:rPr>
              <a:t>Perrimon</a:t>
            </a:r>
            <a:r>
              <a:rPr lang="en-US" sz="1050" b="1" dirty="0" smtClean="0">
                <a:latin typeface="Helvetica"/>
                <a:ea typeface="+mn-ea"/>
                <a:cs typeface="Helvetica"/>
              </a:rPr>
              <a:t>, Dmitri  </a:t>
            </a:r>
            <a:r>
              <a:rPr lang="en-US" sz="1050" b="1" dirty="0" err="1" smtClean="0">
                <a:latin typeface="Helvetica"/>
                <a:ea typeface="+mn-ea"/>
                <a:cs typeface="Helvetica"/>
              </a:rPr>
              <a:t>Pervouchine</a:t>
            </a:r>
            <a:r>
              <a:rPr lang="en-US" sz="1050" b="1" dirty="0" smtClean="0">
                <a:latin typeface="Helvetica"/>
                <a:ea typeface="+mn-ea"/>
                <a:cs typeface="Helvetica"/>
              </a:rPr>
              <a:t>, Valerie </a:t>
            </a:r>
            <a:r>
              <a:rPr lang="en-US" sz="1050" b="1" dirty="0" err="1" smtClean="0">
                <a:latin typeface="Helvetica"/>
                <a:ea typeface="+mn-ea"/>
                <a:cs typeface="Helvetica"/>
              </a:rPr>
              <a:t>Reinke</a:t>
            </a:r>
            <a:r>
              <a:rPr lang="en-US" sz="1050" b="1" dirty="0" smtClean="0">
                <a:latin typeface="Helvetica"/>
                <a:ea typeface="+mn-ea"/>
                <a:cs typeface="Helvetica"/>
              </a:rPr>
              <a:t>, </a:t>
            </a:r>
            <a:r>
              <a:rPr lang="en-US" sz="1050" b="1" dirty="0" err="1" smtClean="0">
                <a:latin typeface="Helvetica"/>
                <a:ea typeface="+mn-ea"/>
                <a:cs typeface="Helvetica"/>
              </a:rPr>
              <a:t>Alexandre</a:t>
            </a:r>
            <a:r>
              <a:rPr lang="en-US" sz="1050" b="1" dirty="0" smtClean="0">
                <a:latin typeface="Helvetica"/>
                <a:ea typeface="+mn-ea"/>
                <a:cs typeface="Helvetica"/>
              </a:rPr>
              <a:t> </a:t>
            </a:r>
            <a:r>
              <a:rPr lang="en-US" sz="1050" b="1" dirty="0" err="1" smtClean="0">
                <a:latin typeface="Helvetica"/>
                <a:ea typeface="+mn-ea"/>
                <a:cs typeface="Helvetica"/>
              </a:rPr>
              <a:t>Reymond</a:t>
            </a:r>
            <a:r>
              <a:rPr lang="en-US" sz="1050" b="1" dirty="0" smtClean="0">
                <a:latin typeface="Helvetica"/>
                <a:ea typeface="+mn-ea"/>
                <a:cs typeface="Helvetica"/>
              </a:rPr>
              <a:t>, Garrett Robinson, Anastasia </a:t>
            </a:r>
            <a:r>
              <a:rPr lang="en-US" sz="1050" b="1" dirty="0" err="1" smtClean="0">
                <a:latin typeface="Helvetica"/>
                <a:ea typeface="+mn-ea"/>
                <a:cs typeface="Helvetica"/>
              </a:rPr>
              <a:t>Samsonova</a:t>
            </a:r>
            <a:r>
              <a:rPr lang="en-US" sz="1050" b="1" dirty="0" smtClean="0">
                <a:latin typeface="Helvetica"/>
                <a:ea typeface="+mn-ea"/>
                <a:cs typeface="Helvetica"/>
              </a:rPr>
              <a:t>, Gary I. Saunders, Felix Schlesinger, </a:t>
            </a:r>
            <a:r>
              <a:rPr lang="en-US" sz="1050" b="1" dirty="0" err="1" smtClean="0">
                <a:latin typeface="Helvetica"/>
                <a:ea typeface="+mn-ea"/>
                <a:cs typeface="Helvetica"/>
              </a:rPr>
              <a:t>Anurag</a:t>
            </a:r>
            <a:r>
              <a:rPr lang="en-US" sz="1050" b="1" dirty="0" smtClean="0">
                <a:latin typeface="Helvetica"/>
                <a:ea typeface="+mn-ea"/>
                <a:cs typeface="Helvetica"/>
              </a:rPr>
              <a:t> </a:t>
            </a:r>
            <a:r>
              <a:rPr lang="en-US" sz="1050" b="1" dirty="0" err="1" smtClean="0">
                <a:latin typeface="Helvetica"/>
                <a:ea typeface="+mn-ea"/>
                <a:cs typeface="Helvetica"/>
              </a:rPr>
              <a:t>Sethi</a:t>
            </a:r>
            <a:r>
              <a:rPr lang="en-US" sz="1050" b="1" dirty="0" smtClean="0">
                <a:latin typeface="Helvetica"/>
                <a:ea typeface="+mn-ea"/>
                <a:cs typeface="Helvetica"/>
              </a:rPr>
              <a:t>, Frank J. Slack, William C. Spencer, Marcus H. </a:t>
            </a:r>
            <a:r>
              <a:rPr lang="en-US" sz="1050" b="1" dirty="0" err="1" smtClean="0">
                <a:latin typeface="Helvetica"/>
                <a:ea typeface="+mn-ea"/>
                <a:cs typeface="Helvetica"/>
              </a:rPr>
              <a:t>Stoiber</a:t>
            </a:r>
            <a:r>
              <a:rPr lang="en-US" sz="1050" b="1" dirty="0" smtClean="0">
                <a:latin typeface="Helvetica"/>
                <a:ea typeface="+mn-ea"/>
                <a:cs typeface="Helvetica"/>
              </a:rPr>
              <a:t>, </a:t>
            </a:r>
            <a:r>
              <a:rPr lang="en-US" sz="1050" b="1" dirty="0" err="1" smtClean="0">
                <a:latin typeface="Helvetica"/>
                <a:ea typeface="+mn-ea"/>
                <a:cs typeface="Helvetica"/>
              </a:rPr>
              <a:t>Pnina</a:t>
            </a:r>
            <a:r>
              <a:rPr lang="en-US" sz="1050" b="1" dirty="0" smtClean="0">
                <a:latin typeface="Helvetica"/>
                <a:ea typeface="+mn-ea"/>
                <a:cs typeface="Helvetica"/>
              </a:rPr>
              <a:t> </a:t>
            </a:r>
            <a:r>
              <a:rPr lang="en-US" sz="1050" b="1" dirty="0" err="1" smtClean="0">
                <a:latin typeface="Helvetica"/>
                <a:ea typeface="+mn-ea"/>
                <a:cs typeface="Helvetica"/>
              </a:rPr>
              <a:t>Strasbourger</a:t>
            </a:r>
            <a:r>
              <a:rPr lang="en-US" sz="1050" b="1" dirty="0" smtClean="0">
                <a:latin typeface="Helvetica"/>
                <a:ea typeface="+mn-ea"/>
                <a:cs typeface="Helvetica"/>
              </a:rPr>
              <a:t>, Andrea </a:t>
            </a:r>
            <a:r>
              <a:rPr lang="en-US" sz="1050" b="1" dirty="0" err="1" smtClean="0">
                <a:latin typeface="Helvetica"/>
                <a:ea typeface="+mn-ea"/>
                <a:cs typeface="Helvetica"/>
              </a:rPr>
              <a:t>Tanzer</a:t>
            </a:r>
            <a:r>
              <a:rPr lang="en-US" sz="1050" b="1" dirty="0" smtClean="0">
                <a:latin typeface="Helvetica"/>
                <a:ea typeface="+mn-ea"/>
                <a:cs typeface="Helvetica"/>
              </a:rPr>
              <a:t>, Owen A. Thompson, Kenneth H. Wan, Guilin Wang, </a:t>
            </a:r>
            <a:r>
              <a:rPr lang="en-US" sz="1050" b="1" dirty="0" err="1" smtClean="0">
                <a:latin typeface="Helvetica"/>
                <a:ea typeface="+mn-ea"/>
                <a:cs typeface="Helvetica"/>
              </a:rPr>
              <a:t>Huaien</a:t>
            </a:r>
            <a:r>
              <a:rPr lang="en-US" sz="1050" b="1" dirty="0" smtClean="0">
                <a:latin typeface="Helvetica"/>
                <a:ea typeface="+mn-ea"/>
                <a:cs typeface="Helvetica"/>
              </a:rPr>
              <a:t> Wang, Kathie L. Watkins, </a:t>
            </a:r>
            <a:r>
              <a:rPr lang="en-US" sz="1050" b="1" dirty="0" err="1" smtClean="0">
                <a:latin typeface="Helvetica"/>
                <a:ea typeface="+mn-ea"/>
                <a:cs typeface="Helvetica"/>
              </a:rPr>
              <a:t>Jiayu</a:t>
            </a:r>
            <a:r>
              <a:rPr lang="en-US" sz="1050" b="1" dirty="0" smtClean="0">
                <a:latin typeface="Helvetica"/>
                <a:ea typeface="+mn-ea"/>
                <a:cs typeface="Helvetica"/>
              </a:rPr>
              <a:t> Wen, </a:t>
            </a:r>
            <a:r>
              <a:rPr lang="en-US" sz="1050" b="1" dirty="0" err="1" smtClean="0">
                <a:latin typeface="Helvetica"/>
                <a:ea typeface="+mn-ea"/>
                <a:cs typeface="Helvetica"/>
              </a:rPr>
              <a:t>Kejia</a:t>
            </a:r>
            <a:r>
              <a:rPr lang="en-US" sz="1050" b="1" dirty="0" smtClean="0">
                <a:latin typeface="Helvetica"/>
                <a:ea typeface="+mn-ea"/>
                <a:cs typeface="Helvetica"/>
              </a:rPr>
              <a:t> Wen, </a:t>
            </a:r>
            <a:r>
              <a:rPr lang="en-US" sz="1050" b="1" dirty="0" err="1" smtClean="0">
                <a:latin typeface="Helvetica"/>
                <a:ea typeface="+mn-ea"/>
                <a:cs typeface="Helvetica"/>
              </a:rPr>
              <a:t>Chenghai</a:t>
            </a:r>
            <a:r>
              <a:rPr lang="en-US" sz="1050" b="1" dirty="0" smtClean="0">
                <a:latin typeface="Helvetica"/>
                <a:ea typeface="+mn-ea"/>
                <a:cs typeface="Helvetica"/>
              </a:rPr>
              <a:t> </a:t>
            </a:r>
            <a:r>
              <a:rPr lang="en-US" sz="1050" b="1" dirty="0" err="1" smtClean="0">
                <a:latin typeface="Helvetica"/>
                <a:ea typeface="+mn-ea"/>
                <a:cs typeface="Helvetica"/>
              </a:rPr>
              <a:t>Xue</a:t>
            </a:r>
            <a:r>
              <a:rPr lang="en-US" sz="1050" b="1" dirty="0" smtClean="0">
                <a:latin typeface="Helvetica"/>
                <a:ea typeface="+mn-ea"/>
                <a:cs typeface="Helvetica"/>
              </a:rPr>
              <a:t>, Li Yang, Kevin Yip, Chris </a:t>
            </a:r>
            <a:r>
              <a:rPr lang="en-US" sz="1050" b="1" dirty="0" err="1" smtClean="0">
                <a:latin typeface="Helvetica"/>
                <a:ea typeface="+mn-ea"/>
                <a:cs typeface="Helvetica"/>
              </a:rPr>
              <a:t>Zaleski</a:t>
            </a:r>
            <a:r>
              <a:rPr lang="en-US" sz="1050" b="1" dirty="0" smtClean="0">
                <a:latin typeface="Helvetica"/>
                <a:ea typeface="+mn-ea"/>
                <a:cs typeface="Helvetica"/>
              </a:rPr>
              <a:t>, Yan Zhang, Henry </a:t>
            </a:r>
            <a:r>
              <a:rPr lang="en-US" sz="1050" b="1" dirty="0" err="1" smtClean="0">
                <a:latin typeface="Helvetica"/>
                <a:ea typeface="+mn-ea"/>
                <a:cs typeface="Helvetica"/>
              </a:rPr>
              <a:t>Zheng</a:t>
            </a:r>
            <a:r>
              <a:rPr lang="en-US" sz="1050" b="1" dirty="0" smtClean="0">
                <a:latin typeface="Helvetica"/>
                <a:ea typeface="+mn-ea"/>
                <a:cs typeface="Helvetica"/>
              </a:rPr>
              <a:t>, </a:t>
            </a:r>
            <a:r>
              <a:rPr lang="en-US" sz="1400" b="1" dirty="0">
                <a:solidFill>
                  <a:srgbClr val="008000"/>
                </a:solidFill>
                <a:latin typeface="Helvetica"/>
                <a:ea typeface="+mn-ea"/>
                <a:cs typeface="Helvetica"/>
              </a:rPr>
              <a:t>Steven E. Brenner, </a:t>
            </a:r>
            <a:r>
              <a:rPr lang="en-US" sz="1400" b="1" dirty="0" err="1">
                <a:solidFill>
                  <a:srgbClr val="008000"/>
                </a:solidFill>
                <a:latin typeface="Helvetica"/>
                <a:ea typeface="+mn-ea"/>
                <a:cs typeface="Helvetica"/>
              </a:rPr>
              <a:t>Brenton</a:t>
            </a:r>
            <a:r>
              <a:rPr lang="en-US" sz="1400" b="1" dirty="0">
                <a:solidFill>
                  <a:srgbClr val="008000"/>
                </a:solidFill>
                <a:latin typeface="Helvetica"/>
                <a:ea typeface="+mn-ea"/>
                <a:cs typeface="Helvetica"/>
              </a:rPr>
              <a:t> R. </a:t>
            </a:r>
            <a:r>
              <a:rPr lang="en-US" sz="1400" b="1" dirty="0" err="1">
                <a:solidFill>
                  <a:srgbClr val="008000"/>
                </a:solidFill>
                <a:latin typeface="Helvetica"/>
                <a:ea typeface="+mn-ea"/>
                <a:cs typeface="Helvetica"/>
              </a:rPr>
              <a:t>Graveley</a:t>
            </a:r>
            <a:r>
              <a:rPr lang="en-US" sz="1400" b="1" dirty="0">
                <a:solidFill>
                  <a:srgbClr val="008000"/>
                </a:solidFill>
                <a:latin typeface="Helvetica"/>
                <a:ea typeface="+mn-ea"/>
                <a:cs typeface="Helvetica"/>
              </a:rPr>
              <a:t>, </a:t>
            </a:r>
            <a:r>
              <a:rPr lang="en-US" sz="2000" b="1" dirty="0" smtClean="0">
                <a:solidFill>
                  <a:srgbClr val="0000FF"/>
                </a:solidFill>
                <a:latin typeface="Helvetica"/>
                <a:ea typeface="+mn-ea"/>
                <a:cs typeface="Helvetica"/>
              </a:rPr>
              <a:t>Susan E. </a:t>
            </a:r>
            <a:r>
              <a:rPr lang="en-US" sz="2000" b="1" dirty="0" err="1" smtClean="0">
                <a:solidFill>
                  <a:srgbClr val="0000FF"/>
                </a:solidFill>
                <a:latin typeface="Helvetica"/>
                <a:ea typeface="+mn-ea"/>
                <a:cs typeface="Helvetica"/>
              </a:rPr>
              <a:t>Celniker</a:t>
            </a:r>
            <a:r>
              <a:rPr lang="en-US" sz="2000" b="1" dirty="0" smtClean="0">
                <a:solidFill>
                  <a:srgbClr val="0000FF"/>
                </a:solidFill>
                <a:latin typeface="Helvetica"/>
                <a:ea typeface="+mn-ea"/>
                <a:cs typeface="Helvetica"/>
              </a:rPr>
              <a:t>, Thomas R </a:t>
            </a:r>
            <a:r>
              <a:rPr lang="en-US" sz="2000" b="1" dirty="0" err="1" smtClean="0">
                <a:solidFill>
                  <a:srgbClr val="0000FF"/>
                </a:solidFill>
                <a:latin typeface="Helvetica"/>
                <a:ea typeface="+mn-ea"/>
                <a:cs typeface="Helvetica"/>
              </a:rPr>
              <a:t>Gingeras</a:t>
            </a:r>
            <a:r>
              <a:rPr lang="en-US" sz="2000" b="1" dirty="0" smtClean="0">
                <a:solidFill>
                  <a:srgbClr val="0000FF"/>
                </a:solidFill>
                <a:latin typeface="Helvetica"/>
                <a:ea typeface="+mn-ea"/>
                <a:cs typeface="Helvetica"/>
              </a:rPr>
              <a:t>, Robert Waterston</a:t>
            </a:r>
            <a:endParaRPr lang="en-US" sz="1400" b="1" dirty="0" smtClean="0">
              <a:solidFill>
                <a:srgbClr val="0000FF"/>
              </a:solidFill>
              <a:latin typeface="Helvetica"/>
              <a:ea typeface="+mn-ea"/>
              <a:cs typeface="Helvetica"/>
            </a:endParaRPr>
          </a:p>
        </p:txBody>
      </p:sp>
      <p:pic>
        <p:nvPicPr>
          <p:cNvPr id="395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5438"/>
            <a:ext cx="12033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268" name="Picture 4" descr="modENCODE_med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25438"/>
            <a:ext cx="993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stretch>
            <a:fillRect/>
          </a:stretch>
        </p:blipFill>
        <p:spPr>
          <a:xfrm>
            <a:off x="6924020" y="2219126"/>
            <a:ext cx="2094385" cy="3419404"/>
          </a:xfrm>
          <a:prstGeom prst="rect">
            <a:avLst/>
          </a:prstGeom>
          <a:ln>
            <a:solidFill>
              <a:schemeClr val="tx1"/>
            </a:solidFill>
          </a:ln>
        </p:spPr>
      </p:pic>
      <p:sp>
        <p:nvSpPr>
          <p:cNvPr id="7" name="TextBox 6"/>
          <p:cNvSpPr txBox="1"/>
          <p:nvPr/>
        </p:nvSpPr>
        <p:spPr>
          <a:xfrm>
            <a:off x="5662334" y="649071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4564156" y="5151661"/>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t>Models </a:t>
            </a:r>
            <a:endParaRPr lang="en-US" sz="2400" dirty="0" smtClean="0"/>
          </a:p>
          <a:p>
            <a:pPr algn="ctr"/>
            <a:r>
              <a:rPr lang="en-US" sz="2400" dirty="0" smtClean="0"/>
              <a:t>Acknowledgements</a:t>
            </a:r>
            <a:endParaRPr lang="en-US" sz="2400" dirty="0"/>
          </a:p>
        </p:txBody>
      </p:sp>
      <p:sp>
        <p:nvSpPr>
          <p:cNvPr id="558082" name="Content Placeholder 2"/>
          <p:cNvSpPr txBox="1">
            <a:spLocks/>
          </p:cNvSpPr>
          <p:nvPr/>
        </p:nvSpPr>
        <p:spPr bwMode="auto">
          <a:xfrm>
            <a:off x="191572" y="95404"/>
            <a:ext cx="4090144" cy="536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r>
              <a:rPr lang="en-US" sz="1600" b="0" dirty="0" smtClean="0"/>
              <a:t>TF</a:t>
            </a:r>
            <a:r>
              <a:rPr lang="en-US" sz="1600" b="0" dirty="0"/>
              <a:t>-v-</a:t>
            </a:r>
            <a:r>
              <a:rPr lang="en-US" sz="1600" b="0" dirty="0" err="1"/>
              <a:t>expr</a:t>
            </a:r>
            <a:r>
              <a:rPr lang="en-US" sz="1600" b="0" dirty="0"/>
              <a:t>: </a:t>
            </a:r>
            <a:br>
              <a:rPr lang="en-US" sz="1600" b="0" dirty="0"/>
            </a:br>
            <a:r>
              <a:rPr lang="en-US" sz="2800" b="0" dirty="0"/>
              <a:t>Cheng C, </a:t>
            </a:r>
            <a:r>
              <a:rPr lang="en-US" sz="2000" b="0" dirty="0"/>
              <a:t>Yan KK</a:t>
            </a:r>
            <a:r>
              <a:rPr lang="en-US" sz="1600" b="0" dirty="0"/>
              <a:t>, Hwang W, </a:t>
            </a:r>
            <a:r>
              <a:rPr lang="en-US" sz="1600" b="0" dirty="0" err="1"/>
              <a:t>Qian</a:t>
            </a:r>
            <a:r>
              <a:rPr lang="en-US" sz="1600" b="0" dirty="0"/>
              <a:t> J, </a:t>
            </a:r>
            <a:r>
              <a:rPr lang="en-US" sz="1600" b="0" dirty="0" err="1"/>
              <a:t>Bhardwaj</a:t>
            </a:r>
            <a:r>
              <a:rPr lang="en-US" sz="1600" b="0" dirty="0"/>
              <a:t> N, </a:t>
            </a:r>
            <a:r>
              <a:rPr lang="en-US" sz="1600" b="0" dirty="0" err="1"/>
              <a:t>Rozowsky</a:t>
            </a:r>
            <a:r>
              <a:rPr lang="en-US" sz="1600" b="0" dirty="0"/>
              <a:t> J, Lu ZJ, </a:t>
            </a:r>
            <a:r>
              <a:rPr lang="en-US" sz="1600" b="0" dirty="0" err="1"/>
              <a:t>Niu</a:t>
            </a:r>
            <a:r>
              <a:rPr lang="en-US" sz="1600" b="0" dirty="0"/>
              <a:t> W, </a:t>
            </a:r>
            <a:r>
              <a:rPr lang="en-US" sz="1600" b="0" dirty="0" err="1"/>
              <a:t>Alves</a:t>
            </a:r>
            <a:r>
              <a:rPr lang="en-US" sz="1600" b="0" dirty="0"/>
              <a:t> P, Kato M, Snyder M</a:t>
            </a:r>
          </a:p>
          <a:p>
            <a:pPr>
              <a:spcBef>
                <a:spcPct val="20000"/>
              </a:spcBef>
            </a:pPr>
            <a:endParaRPr lang="en-US" sz="1600" b="0" dirty="0"/>
          </a:p>
          <a:p>
            <a:pPr>
              <a:spcBef>
                <a:spcPct val="20000"/>
              </a:spcBef>
            </a:pPr>
            <a:r>
              <a:rPr lang="en-US" sz="1600" b="0" dirty="0" smtClean="0"/>
              <a:t>worm</a:t>
            </a:r>
            <a:r>
              <a:rPr lang="en-US" sz="1600" b="0" dirty="0"/>
              <a:t>-HM: </a:t>
            </a:r>
            <a:br>
              <a:rPr lang="en-US" sz="1600" b="0" dirty="0"/>
            </a:br>
            <a:r>
              <a:rPr lang="en-US" sz="2800" b="0" dirty="0"/>
              <a:t>Cheng C</a:t>
            </a:r>
            <a:r>
              <a:rPr lang="en-US" sz="1600" b="0" dirty="0"/>
              <a:t>, </a:t>
            </a:r>
            <a:r>
              <a:rPr lang="en-US" sz="2000" b="0" dirty="0"/>
              <a:t>Yan KK</a:t>
            </a:r>
            <a:r>
              <a:rPr lang="en-US" sz="1600" b="0" dirty="0"/>
              <a:t>, Yip KY, </a:t>
            </a:r>
            <a:r>
              <a:rPr lang="en-US" sz="1600" b="0" dirty="0" err="1"/>
              <a:t>Rozowsky</a:t>
            </a:r>
            <a:r>
              <a:rPr lang="en-US" sz="1600" b="0" dirty="0"/>
              <a:t> J, Alexander R, </a:t>
            </a:r>
            <a:r>
              <a:rPr lang="en-US" sz="1600" b="0" dirty="0" err="1"/>
              <a:t>Shou</a:t>
            </a:r>
            <a:r>
              <a:rPr lang="en-US" sz="1600" b="0" dirty="0"/>
              <a:t> C</a:t>
            </a:r>
          </a:p>
          <a:p>
            <a:pPr>
              <a:spcBef>
                <a:spcPct val="20000"/>
              </a:spcBef>
            </a:pPr>
            <a:endParaRPr lang="en-US" sz="1600" b="0" dirty="0"/>
          </a:p>
          <a:p>
            <a:pPr>
              <a:spcBef>
                <a:spcPct val="20000"/>
              </a:spcBef>
            </a:pPr>
            <a:r>
              <a:rPr lang="en-US" sz="1600" b="0" dirty="0" smtClean="0"/>
              <a:t>ENCODE</a:t>
            </a:r>
            <a:r>
              <a:rPr lang="en-US" sz="1600" b="0" dirty="0"/>
              <a:t>: </a:t>
            </a:r>
            <a:br>
              <a:rPr lang="en-US" sz="1600" b="0" dirty="0"/>
            </a:br>
            <a:r>
              <a:rPr lang="en-US" sz="2800" b="0" dirty="0"/>
              <a:t>Chao Cheng</a:t>
            </a:r>
            <a:r>
              <a:rPr lang="en-US" sz="1600" b="0" dirty="0"/>
              <a:t>, Roger Alexander, </a:t>
            </a:r>
            <a:r>
              <a:rPr lang="en-US" sz="1600" dirty="0" err="1"/>
              <a:t>Renqiang</a:t>
            </a:r>
            <a:r>
              <a:rPr lang="en-US" sz="1600" dirty="0"/>
              <a:t> Min</a:t>
            </a:r>
            <a:r>
              <a:rPr lang="en-US" sz="1600" b="0" dirty="0"/>
              <a:t>, Kevin Y. Yip, Jing </a:t>
            </a:r>
            <a:r>
              <a:rPr lang="en-US" sz="1600" b="0" dirty="0" err="1"/>
              <a:t>Leng</a:t>
            </a:r>
            <a:r>
              <a:rPr lang="en-US" sz="1600" b="0" dirty="0"/>
              <a:t>, Joel </a:t>
            </a:r>
            <a:r>
              <a:rPr lang="en-US" sz="1600" b="0" dirty="0" err="1"/>
              <a:t>Rozowsky</a:t>
            </a:r>
            <a:r>
              <a:rPr lang="en-US" sz="1600" b="0" dirty="0"/>
              <a:t>, Koon-</a:t>
            </a:r>
            <a:r>
              <a:rPr lang="en-US" sz="1600" b="0" dirty="0" err="1"/>
              <a:t>kiu</a:t>
            </a:r>
            <a:r>
              <a:rPr lang="en-US" sz="1600" b="0" dirty="0"/>
              <a:t> Yan, </a:t>
            </a:r>
            <a:r>
              <a:rPr lang="en-US" sz="1600" b="0" dirty="0" err="1"/>
              <a:t>Xianjun</a:t>
            </a:r>
            <a:r>
              <a:rPr lang="en-US" sz="1600" b="0" dirty="0"/>
              <a:t> Dong, Sarah </a:t>
            </a:r>
            <a:r>
              <a:rPr lang="en-US" sz="1600" b="0" dirty="0" err="1"/>
              <a:t>Djebali</a:t>
            </a:r>
            <a:r>
              <a:rPr lang="en-US" sz="1600" b="0" dirty="0"/>
              <a:t>, </a:t>
            </a:r>
            <a:r>
              <a:rPr lang="en-US" sz="1600" b="0" dirty="0" err="1"/>
              <a:t>Yijun</a:t>
            </a:r>
            <a:r>
              <a:rPr lang="en-US" sz="1600" b="0" dirty="0"/>
              <a:t> </a:t>
            </a:r>
            <a:r>
              <a:rPr lang="en-US" sz="1600" b="0" dirty="0" err="1"/>
              <a:t>Ruan</a:t>
            </a:r>
            <a:r>
              <a:rPr lang="en-US" sz="1600" b="0" dirty="0"/>
              <a:t>, Carrie A Davis, </a:t>
            </a:r>
            <a:r>
              <a:rPr lang="en-US" sz="1600" b="0" dirty="0" err="1"/>
              <a:t>Piero</a:t>
            </a:r>
            <a:r>
              <a:rPr lang="en-US" sz="1600" b="0" dirty="0"/>
              <a:t> </a:t>
            </a:r>
            <a:r>
              <a:rPr lang="en-US" sz="1600" b="0" dirty="0" err="1"/>
              <a:t>Carninci</a:t>
            </a:r>
            <a:r>
              <a:rPr lang="en-US" sz="1600" b="0" dirty="0"/>
              <a:t>, </a:t>
            </a:r>
            <a:r>
              <a:rPr lang="en-US" sz="1600" b="0" dirty="0" err="1"/>
              <a:t>Timo</a:t>
            </a:r>
            <a:r>
              <a:rPr lang="en-US" sz="1600" b="0" dirty="0"/>
              <a:t> </a:t>
            </a:r>
            <a:r>
              <a:rPr lang="en-US" sz="1600" b="0" dirty="0" err="1"/>
              <a:t>Lassman</a:t>
            </a:r>
            <a:r>
              <a:rPr lang="en-US" sz="1600" b="0" dirty="0"/>
              <a:t>, Thomas R. </a:t>
            </a:r>
            <a:r>
              <a:rPr lang="en-US" sz="1600" b="0" dirty="0" err="1"/>
              <a:t>Gingeras</a:t>
            </a:r>
            <a:r>
              <a:rPr lang="en-US" sz="1600" b="0" dirty="0"/>
              <a:t>, </a:t>
            </a:r>
            <a:r>
              <a:rPr lang="en-US" sz="1600" b="0" dirty="0" err="1"/>
              <a:t>Roderic</a:t>
            </a:r>
            <a:r>
              <a:rPr lang="en-US" sz="1600" b="0" dirty="0"/>
              <a:t> </a:t>
            </a:r>
            <a:r>
              <a:rPr lang="en-US" sz="1600" b="0" dirty="0" err="1"/>
              <a:t>Guigó</a:t>
            </a:r>
            <a:r>
              <a:rPr lang="en-US" sz="1600" b="0" dirty="0"/>
              <a:t> Serra, </a:t>
            </a:r>
            <a:r>
              <a:rPr lang="en-US" sz="2000" b="0" dirty="0"/>
              <a:t>Ewan Birney, </a:t>
            </a:r>
            <a:r>
              <a:rPr lang="en-US" sz="2000" b="0" dirty="0" err="1"/>
              <a:t>Zhiping</a:t>
            </a:r>
            <a:r>
              <a:rPr lang="en-US" sz="2000" b="0" dirty="0"/>
              <a:t> </a:t>
            </a:r>
            <a:r>
              <a:rPr lang="en-US" sz="2000" b="0" dirty="0" err="1"/>
              <a:t>Weng</a:t>
            </a:r>
            <a:r>
              <a:rPr lang="en-US" sz="1600" b="0" dirty="0"/>
              <a:t>, Michael </a:t>
            </a:r>
            <a:r>
              <a:rPr lang="en-US" sz="1600" b="0" dirty="0" smtClean="0"/>
              <a:t>Snyder</a:t>
            </a:r>
          </a:p>
          <a:p>
            <a:pPr>
              <a:spcBef>
                <a:spcPct val="20000"/>
              </a:spcBef>
            </a:pPr>
            <a:endParaRPr lang="en-US" sz="1600" b="0" dirty="0" smtClean="0"/>
          </a:p>
          <a:p>
            <a:pPr>
              <a:spcBef>
                <a:spcPct val="20000"/>
              </a:spcBef>
            </a:pPr>
            <a:r>
              <a:rPr lang="en-US" sz="1600" b="0" dirty="0" err="1" smtClean="0"/>
              <a:t>Orthoclust</a:t>
            </a:r>
            <a:r>
              <a:rPr lang="en-US" sz="1600" b="0" dirty="0" smtClean="0"/>
              <a:t> </a:t>
            </a:r>
            <a:r>
              <a:rPr lang="en-US" sz="1600" b="0" dirty="0"/>
              <a:t>:</a:t>
            </a:r>
            <a:br>
              <a:rPr lang="en-US" sz="1600" b="0" dirty="0"/>
            </a:br>
            <a:r>
              <a:rPr lang="en-US" sz="2800" b="0" dirty="0"/>
              <a:t>KK Yan, D Wang</a:t>
            </a:r>
            <a:r>
              <a:rPr lang="en-US" sz="1600" b="0" dirty="0"/>
              <a:t>, J </a:t>
            </a:r>
            <a:r>
              <a:rPr lang="en-US" sz="1600" b="0" dirty="0" err="1"/>
              <a:t>Rozowsky</a:t>
            </a:r>
            <a:r>
              <a:rPr lang="en-US" sz="1600" b="0" dirty="0"/>
              <a:t>, H </a:t>
            </a:r>
            <a:r>
              <a:rPr lang="en-US" sz="1600" b="0" dirty="0" err="1"/>
              <a:t>Zheng</a:t>
            </a:r>
            <a:r>
              <a:rPr lang="en-US" sz="1600" b="0" dirty="0"/>
              <a:t>, C Cheng</a:t>
            </a:r>
          </a:p>
        </p:txBody>
      </p:sp>
      <p:sp>
        <p:nvSpPr>
          <p:cNvPr id="8" name="TextBox 7"/>
          <p:cNvSpPr txBox="1"/>
          <p:nvPr/>
        </p:nvSpPr>
        <p:spPr>
          <a:xfrm>
            <a:off x="5087613" y="622695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chemeClr val="bg1"/>
                </a:solidFill>
              </a:rPr>
              <a:t>Hiring Postdocs. See </a:t>
            </a:r>
            <a:r>
              <a:rPr lang="en-US" dirty="0" err="1" smtClean="0">
                <a:solidFill>
                  <a:schemeClr val="bg1"/>
                </a:solidFill>
              </a:rPr>
              <a:t>gersteinlab.org</a:t>
            </a:r>
            <a:r>
              <a:rPr lang="en-US" dirty="0" smtClean="0">
                <a:solidFill>
                  <a:schemeClr val="bg1"/>
                </a:solidFill>
              </a:rPr>
              <a:t>/jobs !</a:t>
            </a:r>
            <a:endParaRPr lang="en-US" dirty="0">
              <a:solidFill>
                <a:schemeClr val="bg1"/>
              </a:solidFill>
            </a:endParaRPr>
          </a:p>
        </p:txBody>
      </p:sp>
      <p:pic>
        <p:nvPicPr>
          <p:cNvPr id="2" name="Picture 1"/>
          <p:cNvPicPr>
            <a:picLocks noChangeAspect="1"/>
          </p:cNvPicPr>
          <p:nvPr/>
        </p:nvPicPr>
        <p:blipFill>
          <a:blip r:embed="rId2"/>
          <a:stretch>
            <a:fillRect/>
          </a:stretch>
        </p:blipFill>
        <p:spPr>
          <a:xfrm>
            <a:off x="5023220" y="270113"/>
            <a:ext cx="3460196" cy="4613594"/>
          </a:xfrm>
          <a:prstGeom prst="rect">
            <a:avLst/>
          </a:prstGeom>
        </p:spPr>
      </p:pic>
    </p:spTree>
    <p:extLst>
      <p:ext uri="{BB962C8B-B14F-4D97-AF65-F5344CB8AC3E}">
        <p14:creationId xmlns:p14="http://schemas.microsoft.com/office/powerpoint/2010/main" val="20850952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smtClean="0">
                <a:solidFill>
                  <a:srgbClr val="00B050"/>
                </a:solidFill>
                <a:latin typeface="Calibri"/>
              </a:rPr>
              <a:t>Comparative ENCODE</a:t>
            </a:r>
            <a:endParaRPr lang="en-US" sz="2800" b="0" dirty="0">
              <a:solidFill>
                <a:srgbClr val="00B050"/>
              </a:solidFill>
              <a:latin typeface="Calibri"/>
            </a:endParaRP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39529630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p:cNvSpPr>
            <a:spLocks noGrp="1" noChangeArrowheads="1"/>
          </p:cNvSpPr>
          <p:nvPr>
            <p:ph type="title"/>
            <p:custDataLst>
              <p:tags r:id="rId2"/>
            </p:custDataLst>
          </p:nvPr>
        </p:nvSpPr>
        <p:spPr/>
        <p:txBody>
          <a:bodyPr/>
          <a:lstStyle/>
          <a:p>
            <a:pPr eaLnBrk="1" hangingPunct="1"/>
            <a:r>
              <a:rPr lang="en-US">
                <a:latin typeface="Arial" charset="0"/>
                <a:ea typeface="ＭＳ Ｐゴシック" charset="0"/>
                <a:cs typeface="ＭＳ Ｐゴシック" charset="0"/>
              </a:rPr>
              <a:t>Default Theme</a:t>
            </a:r>
          </a:p>
        </p:txBody>
      </p:sp>
      <p:sp>
        <p:nvSpPr>
          <p:cNvPr id="519170" name="Rectangle 6"/>
          <p:cNvSpPr>
            <a:spLocks noGrp="1" noChangeArrowheads="1"/>
          </p:cNvSpPr>
          <p:nvPr>
            <p:ph idx="1"/>
            <p:custDataLst>
              <p:tags r:id="rId3"/>
            </p:custDataLst>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519171" name="Text Box 5"/>
          <p:cNvSpPr txBox="1">
            <a:spLocks noChangeArrowheads="1"/>
          </p:cNvSpPr>
          <p:nvPr>
            <p:custDataLst>
              <p:tags r:id="rId4"/>
            </p:custDataLst>
          </p:nvPr>
        </p:nvSpPr>
        <p:spPr bwMode="auto">
          <a:xfrm>
            <a:off x="1524000" y="1905000"/>
            <a:ext cx="655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smtClean="0">
              <a:solidFill>
                <a:srgbClr val="000000"/>
              </a:solidFill>
            </a:endParaRPr>
          </a:p>
        </p:txBody>
      </p:sp>
      <p:sp>
        <p:nvSpPr>
          <p:cNvPr id="519172" name="Isosceles Triangle 4"/>
          <p:cNvSpPr>
            <a:spLocks noChangeArrowheads="1"/>
          </p:cNvSpPr>
          <p:nvPr>
            <p:custDataLst>
              <p:tags r:id="rId5"/>
            </p:custDataLst>
          </p:nvPr>
        </p:nvSpPr>
        <p:spPr bwMode="auto">
          <a:xfrm>
            <a:off x="3111500"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anchor="ctr"/>
          <a:lstStyle/>
          <a:p>
            <a:pPr algn="ctr" defTabSz="912813"/>
            <a:endParaRPr lang="en-US" smtClean="0">
              <a:solidFill>
                <a:srgbClr val="000000"/>
              </a:solidFill>
            </a:endParaRPr>
          </a:p>
        </p:txBody>
      </p:sp>
    </p:spTree>
    <p:custDataLst>
      <p:tags r:id="rId1"/>
    </p:custDataLst>
    <p:extLst>
      <p:ext uri="{BB962C8B-B14F-4D97-AF65-F5344CB8AC3E}">
        <p14:creationId xmlns:p14="http://schemas.microsoft.com/office/powerpoint/2010/main" val="3810847804"/>
      </p:ext>
    </p:extLst>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Title 1"/>
          <p:cNvSpPr>
            <a:spLocks noGrp="1"/>
          </p:cNvSpPr>
          <p:nvPr>
            <p:ph type="title"/>
            <p:custDataLst>
              <p:tags r:id="rId2"/>
            </p:custDataLst>
          </p:nvPr>
        </p:nvSpPr>
        <p:spPr/>
        <p:txBody>
          <a:bodyPr/>
          <a:lstStyle/>
          <a:p>
            <a:r>
              <a:rPr lang="en-US">
                <a:latin typeface="Arial" charset="0"/>
                <a:ea typeface="ＭＳ Ｐゴシック" charset="0"/>
                <a:cs typeface="ＭＳ Ｐゴシック" charset="0"/>
              </a:rPr>
              <a:t>Info about content in this slide pack</a:t>
            </a:r>
          </a:p>
        </p:txBody>
      </p:sp>
      <p:sp>
        <p:nvSpPr>
          <p:cNvPr id="521218" name="Content Placeholder 2"/>
          <p:cNvSpPr>
            <a:spLocks noGrp="1"/>
          </p:cNvSpPr>
          <p:nvPr>
            <p:ph idx="1"/>
            <p:custDataLst>
              <p:tags r:id="rId3"/>
            </p:custDataLst>
          </p:nvPr>
        </p:nvSpPr>
        <p:spPr/>
        <p:txBody>
          <a:bodyPr/>
          <a:lstStyle/>
          <a:p>
            <a:r>
              <a:rPr lang="en-US" dirty="0">
                <a:latin typeface="Arial" charset="0"/>
                <a:ea typeface="ＭＳ Ｐゴシック" charset="0"/>
                <a:cs typeface="ＭＳ Ｐゴシック" charset="0"/>
              </a:rPr>
              <a:t>PERMISSIONS: This Presentation is copyright Mark Gerstein, Yale University, 2012 (and beyond). Please read statement at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www.gersteinlab.org</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misc</a:t>
            </a:r>
            <a:r>
              <a:rPr lang="en-US" dirty="0">
                <a:latin typeface="Arial" charset="0"/>
                <a:ea typeface="ＭＳ Ｐゴシック" charset="0"/>
                <a:cs typeface="ＭＳ Ｐゴシック" charset="0"/>
              </a:rPr>
              <a:t>/</a:t>
            </a:r>
            <a:r>
              <a:rPr lang="en-US"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 </a:t>
            </a:r>
            <a:r>
              <a:rPr lang="en-US" sz="1600" dirty="0">
                <a:latin typeface="Arial" charset="0"/>
                <a:ea typeface="ＭＳ Ｐゴシック" charset="0"/>
                <a:cs typeface="ＭＳ Ｐゴシック" charset="0"/>
              </a:rPr>
              <a:t>Feel free to use images in the talk with PROPER acknowledgement (via citation to relevant papers or link to </a:t>
            </a:r>
            <a:r>
              <a:rPr lang="en-US" sz="1600" dirty="0" smtClean="0">
                <a:latin typeface="Arial" charset="0"/>
                <a:ea typeface="ＭＳ Ｐゴシック" charset="0"/>
                <a:cs typeface="ＭＳ Ｐゴシック" charset="0"/>
              </a:rPr>
              <a:t>appropriate place on </a:t>
            </a:r>
            <a:r>
              <a:rPr lang="en-US" sz="1600" dirty="0" err="1" smtClean="0">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Paper references in the talk were mostly from </a:t>
            </a:r>
            <a:r>
              <a:rPr lang="en-US" sz="1300" dirty="0" err="1">
                <a:latin typeface="Arial" charset="0"/>
                <a:ea typeface="ＭＳ Ｐゴシック" charset="0"/>
                <a:cs typeface="ＭＳ Ｐゴシック" charset="0"/>
              </a:rPr>
              <a:t>Papers.GersteinLab.org</a:t>
            </a:r>
            <a:r>
              <a:rPr lang="en-US" sz="1300" dirty="0">
                <a:latin typeface="Arial" charset="0"/>
                <a:ea typeface="ＭＳ Ｐゴシック" charset="0"/>
                <a:cs typeface="ＭＳ Ｐゴシック" charset="0"/>
              </a:rPr>
              <a:t>.  </a:t>
            </a:r>
          </a:p>
          <a:p>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p>
        </p:txBody>
      </p:sp>
    </p:spTree>
    <p:custDataLst>
      <p:tags r:id="rId1"/>
    </p:custDataLst>
    <p:extLst>
      <p:ext uri="{BB962C8B-B14F-4D97-AF65-F5344CB8AC3E}">
        <p14:creationId xmlns:p14="http://schemas.microsoft.com/office/powerpoint/2010/main" val="1594045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13359247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p:cNvSpPr/>
          <p:nvPr/>
        </p:nvSpPr>
        <p:spPr>
          <a:xfrm>
            <a:off x="1143000" y="5254389"/>
            <a:ext cx="3006607" cy="125041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6024" y="3900192"/>
            <a:ext cx="1393323" cy="935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4267201" y="1059872"/>
            <a:ext cx="1" cy="464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581400" y="1524000"/>
            <a:ext cx="42084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581400" y="1524000"/>
            <a:ext cx="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789836" y="1511877"/>
            <a:ext cx="0" cy="1624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447223" y="2462645"/>
            <a:ext cx="2736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1447222" y="2462645"/>
            <a:ext cx="6927" cy="1347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725319" y="2462645"/>
            <a:ext cx="0" cy="13594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49607" y="2462645"/>
            <a:ext cx="0" cy="6303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56024" y="3145415"/>
            <a:ext cx="845562" cy="30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856024" y="3136322"/>
            <a:ext cx="0" cy="66155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701586" y="3136323"/>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858000" y="3145416"/>
            <a:ext cx="1085398" cy="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858000" y="3136322"/>
            <a:ext cx="0" cy="66155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7943398" y="3136322"/>
            <a:ext cx="0" cy="725832"/>
          </a:xfrm>
          <a:prstGeom prst="line">
            <a:avLst/>
          </a:prstGeom>
        </p:spPr>
        <p:style>
          <a:lnRef idx="1">
            <a:schemeClr val="accent1"/>
          </a:lnRef>
          <a:fillRef idx="0">
            <a:schemeClr val="accent1"/>
          </a:fillRef>
          <a:effectRef idx="0">
            <a:schemeClr val="accent1"/>
          </a:effectRef>
          <a:fontRef idx="minor">
            <a:schemeClr val="tx1"/>
          </a:fontRef>
        </p:style>
      </p:cxnSp>
      <p:sp>
        <p:nvSpPr>
          <p:cNvPr id="50" name="AutoShape 2" descr="data:image/jpeg;base64,/9j/4AAQSkZJRgABAQAAAQABAAD/2wCEAAkGBxQQERITEhMUFhUVGBgVGRgYExYYGBgWFhQYGRUXGhgZHDQhGxwlGxUXJDIhJSotLjAwGCAzODUsNygtMCwBCgoKDg0OGxAQGy4kHyQsLCw3Nyw0Nyw0Ly4sLCwsLiwsLCwsLCwsLCwtLCssLCwsLC0sLCwsLCwsLCwsLCwsLP/AABEIAMkA+wMBIgACEQEDEQH/xAAcAAEAAQUBAQAAAAAAAAAAAAAABQEDBAYHAgj/xAA/EAACAQIEAwYDBgMIAQUAAAABAgADEQQSITEFBkETIlFhcYEHMpEUI0JSobFicoIVU5KywdHh8PElM0Oi0v/EABkBAQADAQEAAAAAAAAAAAAAAAABAgMEBf/EACoRAQEAAgEDAgUDBQAAAAAAAAABAhEDEiExBEETUWGh8CJxgQUyUpHR/9oADAMBAAIRAxEAPwDuMREBERAREQKEyiuDsQfQyMw9Elc9gamobNrc37wv0/aClOprlAbbVQbEbg9RM+tXaViQeIoMuoJUeIJy/wCJSCPeVpYyonzG48W7y/41Fx6lT6xM/mdSbiYdHHqbBu7fY3BU+jjT2Nj5TMmm1iIiAiIgIiICIiAiIgIiICIiAiIgIiICIiAiIgIiICIiBiOuRyfwtv5N/sf3HnMbFgI4bo9gfJh8p9xp7LJMi+hmGwAORtQdr9R1HtM88eyti2jkbRTVb3ACk7/lPqvj5z1/Zya5Rl81JX9BofeYnYsNnNxpZgGF/oD+sz1cVe8K+B/ElkJ3U60qg8Dp18d/WXKDgHKrNTb+7fb+m+hH8ptLYxDr8yG3ineHuu/tYzy2ID6U3UH8rLcH1U6j2iZQ2y6PFlz9nV+7fbU91r7ZW218Drv4GSM0t+IL2ow9awc6KQ6vbN+E33B8HUXt1MvvWrYGxYAUfzLmaiP5k+egPNSyDW4EvOT5rTJtsSH4RzDTrkIwNKqbkIxBDgfjpOO7US2txqL6hTpJiaS78LEREkIiICIiAiIgIiICIiAiIgIiICIiAiIgIiIFGYDc22HuTYD6mYOLTtAQSRrcEbgjYj/vlIHnzlrFY2iwwuOqUGurBLJ2ZZCGXvBO0XvKpvmI8jNW5X+IL069Ph/E0aliVDUzWfRKziplplTbZhfvbEjTe0a2it/ONNG3akBdBn2W50F/y389POX8VtmXfw8Z5zK66EMrDyIII/UEH9ZGiouFcBwOwbQEjSi35SelM9CdFOl7EAZZYa/ZRljFppd1F/EgfvPdSjTqjKwRh67HoQRqD6TLNIHYCeXVB8wT3AlJiaRFHgQoh1pANTclmp1O9mLG5Ic969/G+wtaZdAvTACnMPyVTrbwFQb/ANV/WXarUVF7Afy3X/LMf7ZTYWFYEeDgH2uLW/WTrXg8IrF8NUsVoqtJz3jQqf8As1De+ZCvyNf8SepBmbwfHuCadzmUa0Kp+9XzSoT318Cb38RtPVcZlKlVqINbE5gLflcd4HztIrFqxKgEMLg00xFUo6t40MSoJv8Awte/iBE15hG34PGJWUlDscrA6MrDdWB1B/3B6zInOavEKuGrrUqE0qrDsw9ay062vdpVzTumf8tVdr2yi+U7twniq18ykFKqWz02Iut9iCNGU2NmGhsdiCBpjnteXaQiIl0kREBERAREQEREBERAREQEREBERAREQEheZeVcLxFCmJpB9LA3IZd7FSDoRc/UyaiBxc4TiPL9UdmDjsHlCN3bVaaqe5fLckKL2axFiQcthJI/Ef7UezwOGepUtZu0IVEPUOVuPKwN/K2s2X4mcVfDYSoaBArZSQ2lqa3ALkHc3YADx11AM13legaaBaNFmJ1LvdAxOpcu+rknUkXJvOP1XqvhTWE3l8mHJnZ2nlHpwzitmYY+nRU6ijTpHsk0GiktmA0221OkiMJzvVTELhsQGqVL2zU++CPG1gR6C833FcCxFe4aqtIHQimpY2PXOSB7Wkdw/wCE9BawrtiK+cbEFB9bL5TLj5eXObuOrr7s8Znb3ZXDOYKdcWVrkbqdGXyZTqp9RM16QbUKbeQB/S95i8V+G6VO8teqlQfLUAQspve9woa2movY9ZqHN2J4xwZBUY0MRh9F7VEZSCdjUW/dv4i4vp1E6MOu9sl5jl7tnxOLp0GAWr2beD3S/kM1r+15jNzdQBNN87MBqqoagt43UWt62nB+Ncz4nFszVarWb8IJC/TrOzfD/lbNgcPro9MVLZO8Gdbsc19rG21/ORzZzjx3VeXK8c3p54pz12Y+7WrUpbNTehnAHiD1A6qT6HpNbx3PNOnXoVMDZHUNfslfsipscrUNcguNSt7+FwCNz4nyoUUlCwP8P+qm4P0mjcIwTHDkUqakmrWAqrb5RUbQ9RsLWvt0nPx+omWFyvaxhj6q6ts8OrcnfE7DY40qNW9DEuD92wbIxAvdKhFiCNQDY9PXebz5xp8LqkdlVpB6Z00FretpO8KfF4NUWliKqgWyE/eUjb8NSmdFuNLrlv0INhNuP1mGXZfH1s8WO5ROZ4b4pJSqhcXSemdM7U+/TsdFqAfOuosRY77m2u+8H4xRxaGpQqLUUMVOVgbMOh6g2IOvQidUyl8OvHkxy8VnxKA32/7aVllyIiAiIgIiICIiAiIgIiICCZYGIBNl71tz0+s81aZIux0HTpI2jb02JGy9702+so4YjVsv8u/1MxvtIAuFOXxtf9tZYxPEAVOTvG3Q6D1PSZ3OI2gcVgaAqF6qi/8AfOzVHQLchLuSQlyTpoLnTrL1LidJGyDMxGxVGZW9HAyn6yBxlB6zZWqVCT+FGCD2y97/AO0yMItTCJ2XYk0B/wDGykKvmjAdw+nXXecuWMzYXu23C4s9Bb1klQYNfSaLS4kEF6VQkfkqaOvlmHdf3sfG8kRzIKSBqqlFP4vw/wCIaD6yMOvC/OLYZa8tsKEfL9OkxcdQR6bpWVWpuCrKw7tm0IPkbyAo80I/yVVPlcGXOIcYLIe8LeA6xfVYY3xU3lkfPPxO5IbhOJstzh6t2ove+nWmx/Mtx6gg+IGxfDP4p/Y1o4XEIDTW6irnNwpPdUrlOg2vcDb1m185AY+gtKpZlRswF/lNiPUGxnLeM8jVUBfD/eoNSoN3Ht19tZrcuPm1v27z6VaWZR2vnLnXDtgalWm/eGiZSjEudVHdYgzD+HPBWGDo1XQqzBme4tmLMTdgdz4HefPvCsR2VZGPQ9RsfGfUHJfNC4iglypIABAnD6nXFdct7Ze+vs5+Xixt/VfLIfBDW1xfoQCP11+hmJj+FBrFSVI91YHcEfsdx6XB2DGY6mBco1upVc1v6R3j7AyJxFKk6llNgdcyNlJt5rv7zz+XPixynTlv6uTk9Pqblcm5wwNuIYVCD31caXBGWxBBGo6zaeCYStQHa0Cr1VdBa2U1FNw1KsV3BDXDZe7o1jY3s4fFUcVxlnLLkwuHykk93tKreJ0HdH6zcqOAyVldAvRTfS6E3NiOo3F9Nxpe89P03Llc5L8vz7aTx9UuP7NGw3xD4pUbNh6OGftCEFMiremTdkaoxYXsoyk2FypBsQCbvBPjDiKFc0eK0EpgNkZqasrUje12Qsc636qdtRmnP14n2PGqqrU7Oj9oqBiPyh2Lb+Za3rJD4j814bFO1Fqfaqijsq6m1VD+Q3HfTbT6T0JllvVepx5f5TzH0tTcMAykEEAgg3BB2IPUT1OefBXjZr8Lw1Mgs1IMhIemcqiowp3UtmAy2A0/DOhzZYiIgIiICIiAiIgJjcQvk0uR+ID5ivUC3X/mZMQMDDY+myjsSGHQJYge+wlzsc2r7fl6e/jMDiHA7sXotkYkkoSwpsSbk2U3Vj4jxJIJkbVoMp+8w76dQz1B7dndvqBMcrlPZS2xs5I2mNWwtNjmZBe1sw0P1E1VeOYRagR6qJUOyPUqK59Fexkt21Mjr9a/+hlevZ1MLjHAqVRlIrVKNhbTKQx8SXB/cSBxvDsQKdPs8fTIY2y1abaEeOWpt7SV4jhqL7EnyNasP3E1vH8LpG/3VJv6mY/5CZnv6M7fou4F8Qlw9PC1Bcd7tch9g40Gn5pTj9YoezIWk2QOQtVSrK1xvmF/+RIHHVaGHtmp01OwAo1GJ8gMq39peHF2ZR90+2hZadP9HcsP8MtqaV7aRjlAe8U92p//AKl9MbSA+Zv6Q5/yiXTjMSdvs6j+M9qfoqoJH4/C1HHfGDbz+xEEHxBFTQyvRPmSRWjiwXbLUYA63qYeqQf6gF/UzOpVQHVqdWhUYsq/c1gWzMQADSPTx1ml1a1egGWljGUX2BFhrqASbj6zy/EmORqmMqF0N1JrBrGxFwCLbE/WZ544yN+Pu2vnfkuniA1WnTOHxW5TTs6x/ZWPjt4+M5rhOK4rA1CFd6bp3Sp6W6EGTGM52xaHIMT2y/xKpt5XEi8WPtVVnq4mlcgd6zAXsNLW0AOl5fjxymOuTVx/39tNMsZW6cv/ABArVSq1Khz9OgMl+O/EJqVNqKAVa1QZVUXbKzaAm258B1nKk4RUNJ64y9krFM5awZ1AOVRuSQwO08cJ4m+FqirTy512JF7E9R5zmz/pXDc+vGfx47/8cuXBLdu8fDfgo4ZhDUxBtXrnPUub5fyr66knzPlJfivM9HD4HE4ikVy0UyIFFlLt3aaqQLEAkXy3tYzlXAuPVOI1BTNg4BZqlV+6ttyF6n6TA52419yMIMSMR952jsosoyjKiDx3JPtKel48sebKcl3le/b2/PZljMss/wBUTHJ9LCYXBVsdiKa4jEfMe0BZKZc2prl6u518hfwkfztxz7VSWnicCuFraPTZVsCttj4X/SSOCwI/9JwR1LD+0cRpuz93Dqf5UUC38Zmd8XzTNGkDbPc28cttf1tPRt09Ph9P8THe/wAiO+CvMNPCVKgxByU7hlq51XI50KksQMrBeunctuRPpKjVDC4BHqpB+hny5yjyi2LwaVndBSeu+GVSmoY0g5qBwb37tgDfVfCd2+E+Pq1uGURXuatFqmHYm+pouVGp37oAv4gzaZbtjBuEREskiIgIiICIiAiIgJ5drSpM0HnfhfFa9YDAYladF6ZFQVRTKh76BPuy+o3ubbwipnmHiiFShVWHgygj6Gc/xjWPcJpDXRHamPPRSBLFf4W8Uq5jU4nqQQApqWIDXS5uPE66kWA1lzD/AANRge3xlZze4AAHW5JzXuSST/V13LspZtA1Oa6dMMVxVeoQQCFrVSN9Tnc5B9dZj4ji3EMWCMNQxbp+dsRVUajxUqDv0Yzo3DfhVhsOFyBLqbh2ph3v43Y6e0mqXJ42aqxHgBaR0xGnz/V5Ox4vVqhgzG2UYhDUA8yWOnveZlP4a8RqJnUW0uS2IVvpkuTO7vyfR/iPqZGnA1sC1179Pwk9MTuuE1uBvh7hqlQuP4mWx8tbyBx+Kr3s1WqR51GP7md05upYfFJ2ijLV6i2857j+XGYE5Db0ltRXq1XPIk/iuXyNpgDBGm4z/Ie6T4Zri/tvK2ajSZSo+Jcq0SpII2JHuDYy3Cy9TzMjAHur3yCwAvcLcKTqdRtrD4ZgqvY5W65Ta9yLXIsflO3+hlmXBXbLkzNlJvlzHLcbG219TAvJhDlLXF9gvU/98Jjpa4vtfX06zJweIymxB100NjJbF8JD3GU02WwOZSCWYiwIOvW9/Mbyeym9eWz8E5mpHGYrFPoCERB4KigWH0EgOY+J1OI4nKo30A6Ko/7czCo8ErqWXs2PW62y+pY7D9ZsXKnKhXEU/tBNnsGRSR8yu+RmGu1MXA/MNZz/AAst2z+HbfU4Y8Mwx8+7aeS+X67cKZcOCXNariKfQVPs70FUrfTUPWF+tgOgnWOQqlVsKe2otRYVG7jKVOtmYgHWxdnkxwtE7OnkVFVVyqFAAVdO6ANhoNPITMmkw77+mnIRES6SIiAiIgIiICUJlZQiB4zRllCtpTNCHrLFpTNKZ4Hu0WnnPGeBWW6qAixF5Vnls1IERU5dol82UenSXMVwlGQqAADpJEvPDVZKuo5zx7lQC5Amgcd5d7RGXY6ketja/led4xaBxaanx7guUZ1G2/pJlUs14cM4Rw0toVNmXMLg/MpyVVB62a2m/eEu4rl7ym68L4TfjYw9ME0npHEZc1gruoDuAdL6aj/YCdDqclg9JELL5j52qcCIhODHwncOJclWGizW6/L+Q66SyLa59/Y2ZSCPQ+EyeUg9TMXYt3Uy5iTZQ1QAC+wBU6Tc8bwW1Cq6sBkRmJtewVST72H/AJmu8h0i4awOUKq3tpmBZiL9DZ7+58JW+Ymf21tGCpbScweEUsrW1BLepKZbn2mHhqNpN8OpZmUeJllY3Xl3FhkC21Em5rHDaXZ1wo8bTZ5Rtj4IiIWIiICIiAiIgIiICUKysQLZpTwaHnL8QaY3YGU7EzKiEaYZotKfZzM2INML7KZUYOZkQaY64URWwiupUjQi0yIg04RhL4XmrDrUJRQvZAkgBg9Krk9i9lt4id2tOP8AO1BjzNw5aaozVFpNYtqFpVKrVCRb+7D28SJ2GCPFSkGGokPjuXada99POTcQWSuR82cBr0KNemhGWqjU8xuQFcWbb+Emav8ACfC02o4ihlK4qmxLgm+dAQAQP4CbG35wfxTv+Kw61VKOLg6ThPOnDn4FxKhj6dzTNRVq23KbMPDVAw10uFO8nanTrs2Crg2B1UyW4Fg2d1sp8/SbngTh8VTWrRZKiMLhlIIP0/aZtGgqfKAI2TBD08BUWsrgXB38pOxEheTRERCSIiAiIgIiICIiAiIgIiICIiAiIgIiICeajhQSSAALknYAbkz1IrmXGV6OHqPh6BrOFYhFdVe9tCoYENbe3loCdIHPOUw+M5lx2Izs1PDURSGamaZHaWKIEbUKLVDc7nXrOsTnPwW4FVw2GatWOZsYtPEl7m5L5yQ1/wAVipv1zHwnRoRCIiEkg+cOX1x+Fq0SQCylQ1r2JG9pORA4ByxzZX5cxRwGLR6mFZiaYGXOgZzZl07wJ3W43uPA96wuIWqiuhurC40IPoQdQfI7TXeeuTaPFaPZ1AFf8NUAZ1srZbG2ozEXHheYPwv4Tj8Hhuwxr02SmzpSADGpkVrKS+a2UgEhbXsRc9ARG6xEQkiIgIiICIiAiIgIiICIiAiIgIiICIiAiIgIiIFFUAAAWA0AHQSsRAREQEREBERAREQEREBERAREQEREBERAREQEREBERAREQEREBERAREQEREBERAREQEREBERAREQEREBERAREQEREBERAREQEREBERAREQEREBERAREQEREBERAREQEREBER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6372" y="4007592"/>
            <a:ext cx="1236012" cy="81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TextBox 56"/>
          <p:cNvSpPr txBox="1"/>
          <p:nvPr/>
        </p:nvSpPr>
        <p:spPr>
          <a:xfrm>
            <a:off x="3647209" y="690540"/>
            <a:ext cx="2502317"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EUKARYOTES</a:t>
            </a:r>
            <a:endParaRPr lang="en-US" sz="1800" b="0" dirty="0">
              <a:solidFill>
                <a:prstClr val="black"/>
              </a:solidFill>
              <a:latin typeface="Calibri"/>
            </a:endParaRPr>
          </a:p>
        </p:txBody>
      </p:sp>
      <p:sp>
        <p:nvSpPr>
          <p:cNvPr id="58" name="TextBox 57"/>
          <p:cNvSpPr txBox="1"/>
          <p:nvPr/>
        </p:nvSpPr>
        <p:spPr>
          <a:xfrm>
            <a:off x="3022960" y="17965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ANIMALS</a:t>
            </a:r>
            <a:endParaRPr lang="en-US" sz="1800" b="0" dirty="0">
              <a:solidFill>
                <a:prstClr val="black"/>
              </a:solidFill>
              <a:latin typeface="Calibri"/>
            </a:endParaRPr>
          </a:p>
        </p:txBody>
      </p:sp>
      <p:sp>
        <p:nvSpPr>
          <p:cNvPr id="66" name="TextBox 65"/>
          <p:cNvSpPr txBox="1"/>
          <p:nvPr/>
        </p:nvSpPr>
        <p:spPr>
          <a:xfrm>
            <a:off x="7480660" y="2596634"/>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YEAST</a:t>
            </a:r>
            <a:endParaRPr lang="en-US" sz="1800" b="0" dirty="0">
              <a:solidFill>
                <a:prstClr val="black"/>
              </a:solidFill>
              <a:latin typeface="Calibri"/>
            </a:endParaRPr>
          </a:p>
        </p:txBody>
      </p:sp>
      <p:sp>
        <p:nvSpPr>
          <p:cNvPr id="67" name="TextBox 66"/>
          <p:cNvSpPr txBox="1"/>
          <p:nvPr/>
        </p:nvSpPr>
        <p:spPr>
          <a:xfrm>
            <a:off x="3505200" y="2602468"/>
            <a:ext cx="1373187"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smtClean="0">
                <a:solidFill>
                  <a:prstClr val="black"/>
                </a:solidFill>
                <a:latin typeface="Calibri"/>
              </a:rPr>
              <a:t>MAMMALS</a:t>
            </a:r>
            <a:endParaRPr lang="en-US" sz="1800" b="0" dirty="0">
              <a:solidFill>
                <a:prstClr val="black"/>
              </a:solidFill>
              <a:latin typeface="Calibri"/>
            </a:endParaRPr>
          </a:p>
        </p:txBody>
      </p:sp>
      <p:sp>
        <p:nvSpPr>
          <p:cNvPr id="59" name="TextBox 58"/>
          <p:cNvSpPr txBox="1"/>
          <p:nvPr/>
        </p:nvSpPr>
        <p:spPr>
          <a:xfrm>
            <a:off x="1260593" y="4885058"/>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Fly</a:t>
            </a:r>
            <a:endParaRPr lang="en-US" sz="1800" b="0" dirty="0">
              <a:solidFill>
                <a:prstClr val="black"/>
              </a:solidFill>
              <a:latin typeface="Calibri"/>
            </a:endParaRPr>
          </a:p>
        </p:txBody>
      </p:sp>
      <p:sp>
        <p:nvSpPr>
          <p:cNvPr id="69" name="TextBox 68"/>
          <p:cNvSpPr txBox="1"/>
          <p:nvPr/>
        </p:nvSpPr>
        <p:spPr>
          <a:xfrm>
            <a:off x="2025668" y="4908373"/>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Worm</a:t>
            </a:r>
            <a:endParaRPr lang="en-US" sz="1800" b="0" dirty="0">
              <a:solidFill>
                <a:prstClr val="black"/>
              </a:solidFill>
              <a:latin typeface="Calibri"/>
            </a:endParaRPr>
          </a:p>
        </p:txBody>
      </p:sp>
      <p:sp>
        <p:nvSpPr>
          <p:cNvPr id="70" name="TextBox 69"/>
          <p:cNvSpPr txBox="1"/>
          <p:nvPr/>
        </p:nvSpPr>
        <p:spPr>
          <a:xfrm>
            <a:off x="3380890"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Human</a:t>
            </a:r>
            <a:endParaRPr lang="en-US" sz="1800" b="0" dirty="0">
              <a:solidFill>
                <a:prstClr val="black"/>
              </a:solidFill>
              <a:latin typeface="Calibri"/>
            </a:endParaRPr>
          </a:p>
        </p:txBody>
      </p:sp>
      <p:sp>
        <p:nvSpPr>
          <p:cNvPr id="71" name="TextBox 70"/>
          <p:cNvSpPr txBox="1"/>
          <p:nvPr/>
        </p:nvSpPr>
        <p:spPr>
          <a:xfrm>
            <a:off x="4480861" y="4880664"/>
            <a:ext cx="103192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Mouse</a:t>
            </a:r>
            <a:endParaRPr lang="en-US" sz="1800" b="0" dirty="0">
              <a:solidFill>
                <a:prstClr val="black"/>
              </a:solidFill>
              <a:latin typeface="Calibri"/>
            </a:endParaRPr>
          </a:p>
        </p:txBody>
      </p:sp>
      <p:sp>
        <p:nvSpPr>
          <p:cNvPr id="60" name="TextBox 59"/>
          <p:cNvSpPr txBox="1"/>
          <p:nvPr/>
        </p:nvSpPr>
        <p:spPr>
          <a:xfrm>
            <a:off x="7290954" y="4875067"/>
            <a:ext cx="1752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Budding Yeast</a:t>
            </a:r>
            <a:endParaRPr lang="en-US" sz="1800" b="0" dirty="0">
              <a:solidFill>
                <a:prstClr val="black"/>
              </a:solidFill>
              <a:latin typeface="Calibri"/>
            </a:endParaRPr>
          </a:p>
        </p:txBody>
      </p:sp>
      <p:sp>
        <p:nvSpPr>
          <p:cNvPr id="62" name="TextBox 61"/>
          <p:cNvSpPr txBox="1"/>
          <p:nvPr/>
        </p:nvSpPr>
        <p:spPr>
          <a:xfrm>
            <a:off x="5704609" y="4852955"/>
            <a:ext cx="16764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Fission Yeast</a:t>
            </a:r>
            <a:endParaRPr lang="en-US" sz="1800" b="0" dirty="0">
              <a:solidFill>
                <a:prstClr val="black"/>
              </a:solidFill>
              <a:latin typeface="Calibri"/>
            </a:endParaRPr>
          </a:p>
        </p:txBody>
      </p:sp>
      <p:sp>
        <p:nvSpPr>
          <p:cNvPr id="3" name="TextBox 2"/>
          <p:cNvSpPr txBox="1"/>
          <p:nvPr/>
        </p:nvSpPr>
        <p:spPr>
          <a:xfrm>
            <a:off x="2875603" y="90468"/>
            <a:ext cx="3771900" cy="523220"/>
          </a:xfrm>
          <a:prstGeom prst="rect">
            <a:avLst/>
          </a:prstGeom>
          <a:noFill/>
        </p:spPr>
        <p:txBody>
          <a:bodyPr wrap="square" rtlCol="0">
            <a:spAutoFit/>
          </a:bodyPr>
          <a:lstStyle/>
          <a:p>
            <a:pPr fontAlgn="auto">
              <a:spcBef>
                <a:spcPts val="0"/>
              </a:spcBef>
              <a:spcAft>
                <a:spcPts val="0"/>
              </a:spcAft>
            </a:pPr>
            <a:r>
              <a:rPr lang="en-US" sz="2800" b="0" dirty="0">
                <a:solidFill>
                  <a:srgbClr val="00B050"/>
                </a:solidFill>
                <a:latin typeface="Calibri"/>
              </a:rPr>
              <a:t>Comparative ENCODE</a:t>
            </a:r>
          </a:p>
        </p:txBody>
      </p:sp>
      <p:sp>
        <p:nvSpPr>
          <p:cNvPr id="108" name="TextBox 107"/>
          <p:cNvSpPr txBox="1"/>
          <p:nvPr/>
        </p:nvSpPr>
        <p:spPr>
          <a:xfrm>
            <a:off x="104071" y="600670"/>
            <a:ext cx="3344971" cy="1477328"/>
          </a:xfrm>
          <a:prstGeom prst="rect">
            <a:avLst/>
          </a:prstGeom>
          <a:noFill/>
        </p:spPr>
        <p:txBody>
          <a:bodyPr wrap="square" rtlCol="0">
            <a:spAutoFit/>
          </a:bodyPr>
          <a:lstStyle/>
          <a:p>
            <a:pPr fontAlgn="auto">
              <a:spcBef>
                <a:spcPts val="0"/>
              </a:spcBef>
              <a:spcAft>
                <a:spcPts val="0"/>
              </a:spcAft>
            </a:pPr>
            <a:r>
              <a:rPr lang="en-US" sz="1800" b="0" dirty="0" smtClean="0">
                <a:solidFill>
                  <a:srgbClr val="8064A2"/>
                </a:solidFill>
                <a:latin typeface="Calibri"/>
              </a:rPr>
              <a:t>Previous studies have compared RNA transcription between closely related organism</a:t>
            </a:r>
            <a:r>
              <a:rPr lang="en-US" sz="1800" b="0" dirty="0">
                <a:solidFill>
                  <a:srgbClr val="8064A2"/>
                </a:solidFill>
                <a:latin typeface="Calibri"/>
              </a:rPr>
              <a:t>s (e.g. RNA-seq within mammals, </a:t>
            </a:r>
            <a:r>
              <a:rPr lang="en-US" sz="1800" b="0" dirty="0" err="1">
                <a:solidFill>
                  <a:srgbClr val="8064A2"/>
                </a:solidFill>
                <a:latin typeface="Calibri"/>
              </a:rPr>
              <a:t>Brawand</a:t>
            </a:r>
            <a:r>
              <a:rPr lang="en-US" sz="1800" b="0" dirty="0">
                <a:solidFill>
                  <a:srgbClr val="8064A2"/>
                </a:solidFill>
                <a:latin typeface="Calibri"/>
              </a:rPr>
              <a:t> et al. '11) …</a:t>
            </a:r>
          </a:p>
        </p:txBody>
      </p:sp>
      <p:sp>
        <p:nvSpPr>
          <p:cNvPr id="109" name="TextBox 108"/>
          <p:cNvSpPr txBox="1"/>
          <p:nvPr/>
        </p:nvSpPr>
        <p:spPr>
          <a:xfrm>
            <a:off x="460375" y="5290683"/>
            <a:ext cx="609600"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RNA</a:t>
            </a:r>
            <a:endParaRPr lang="en-US" sz="1800" b="0" dirty="0">
              <a:solidFill>
                <a:prstClr val="black"/>
              </a:solidFill>
              <a:latin typeface="Calibri"/>
            </a:endParaRPr>
          </a:p>
        </p:txBody>
      </p:sp>
      <p:sp>
        <p:nvSpPr>
          <p:cNvPr id="110" name="Rectangle 109"/>
          <p:cNvSpPr/>
          <p:nvPr/>
        </p:nvSpPr>
        <p:spPr>
          <a:xfrm>
            <a:off x="3581401" y="5261913"/>
            <a:ext cx="1662834" cy="28455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6080568" y="5249996"/>
            <a:ext cx="2174534" cy="22535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5" name="Rectangle 114"/>
          <p:cNvSpPr/>
          <p:nvPr/>
        </p:nvSpPr>
        <p:spPr>
          <a:xfrm>
            <a:off x="1260593" y="5277705"/>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6" name="Rectangle 115"/>
          <p:cNvSpPr/>
          <p:nvPr/>
        </p:nvSpPr>
        <p:spPr>
          <a:xfrm>
            <a:off x="2133600" y="5257800"/>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7" name="Rectangle 116"/>
          <p:cNvSpPr/>
          <p:nvPr/>
        </p:nvSpPr>
        <p:spPr>
          <a:xfrm>
            <a:off x="4770982" y="5261913"/>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8" name="Rectangle 117"/>
          <p:cNvSpPr/>
          <p:nvPr/>
        </p:nvSpPr>
        <p:spPr>
          <a:xfrm>
            <a:off x="6066618"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9" name="Rectangle 118"/>
          <p:cNvSpPr/>
          <p:nvPr/>
        </p:nvSpPr>
        <p:spPr>
          <a:xfrm>
            <a:off x="7789836" y="5222287"/>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533025" y="5249996"/>
            <a:ext cx="515964" cy="1107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TextBox 120"/>
          <p:cNvSpPr txBox="1"/>
          <p:nvPr/>
        </p:nvSpPr>
        <p:spPr>
          <a:xfrm>
            <a:off x="5579874" y="533400"/>
            <a:ext cx="3367903" cy="923330"/>
          </a:xfrm>
          <a:prstGeom prst="rect">
            <a:avLst/>
          </a:prstGeom>
          <a:noFill/>
        </p:spPr>
        <p:txBody>
          <a:bodyPr wrap="square" rtlCol="0">
            <a:spAutoFit/>
          </a:bodyPr>
          <a:lstStyle/>
          <a:p>
            <a:pPr fontAlgn="auto">
              <a:spcBef>
                <a:spcPts val="0"/>
              </a:spcBef>
              <a:spcAft>
                <a:spcPts val="0"/>
              </a:spcAft>
            </a:pPr>
            <a:r>
              <a:rPr lang="en-US" sz="1800" b="0" dirty="0" smtClean="0">
                <a:solidFill>
                  <a:srgbClr val="0070C0"/>
                </a:solidFill>
                <a:latin typeface="Calibri"/>
              </a:rPr>
              <a:t>… or integrated diverse –</a:t>
            </a:r>
            <a:r>
              <a:rPr lang="en-US" sz="1800" b="0" dirty="0" err="1" smtClean="0">
                <a:solidFill>
                  <a:srgbClr val="0070C0"/>
                </a:solidFill>
                <a:latin typeface="Calibri"/>
              </a:rPr>
              <a:t>omic</a:t>
            </a:r>
            <a:r>
              <a:rPr lang="en-US" sz="1800" b="0" dirty="0" smtClean="0">
                <a:solidFill>
                  <a:srgbClr val="0070C0"/>
                </a:solidFill>
                <a:latin typeface="Calibri"/>
              </a:rPr>
              <a:t> information within each of several species (</a:t>
            </a:r>
            <a:r>
              <a:rPr lang="en-US" sz="1800" b="0" dirty="0" err="1" smtClean="0">
                <a:solidFill>
                  <a:srgbClr val="0070C0"/>
                </a:solidFill>
                <a:latin typeface="Calibri"/>
              </a:rPr>
              <a:t>eg</a:t>
            </a:r>
            <a:r>
              <a:rPr lang="en-US" sz="1800" b="0" dirty="0" smtClean="0">
                <a:solidFill>
                  <a:srgbClr val="0070C0"/>
                </a:solidFill>
                <a:latin typeface="Calibri"/>
              </a:rPr>
              <a:t> </a:t>
            </a:r>
            <a:r>
              <a:rPr lang="en-US" sz="1800" b="0" dirty="0" err="1" smtClean="0">
                <a:solidFill>
                  <a:srgbClr val="0070C0"/>
                </a:solidFill>
                <a:latin typeface="Calibri"/>
              </a:rPr>
              <a:t>modencode</a:t>
            </a:r>
            <a:r>
              <a:rPr lang="en-US" sz="1800" b="0" dirty="0" smtClean="0">
                <a:solidFill>
                  <a:srgbClr val="0070C0"/>
                </a:solidFill>
                <a:latin typeface="Calibri"/>
              </a:rPr>
              <a:t> '10)</a:t>
            </a:r>
            <a:endParaRPr lang="en-US" sz="1800" b="0" dirty="0">
              <a:solidFill>
                <a:srgbClr val="0070C0"/>
              </a:solidFill>
              <a:latin typeface="Calibri"/>
            </a:endParaRPr>
          </a:p>
        </p:txBody>
      </p:sp>
      <p:sp>
        <p:nvSpPr>
          <p:cNvPr id="130" name="TextBox 129"/>
          <p:cNvSpPr txBox="1"/>
          <p:nvPr/>
        </p:nvSpPr>
        <p:spPr>
          <a:xfrm>
            <a:off x="4761553" y="1757753"/>
            <a:ext cx="3250211" cy="1200329"/>
          </a:xfrm>
          <a:prstGeom prst="rect">
            <a:avLst/>
          </a:prstGeom>
          <a:noFill/>
        </p:spPr>
        <p:txBody>
          <a:bodyPr wrap="square" rtlCol="0">
            <a:spAutoFit/>
          </a:bodyPr>
          <a:lstStyle/>
          <a:p>
            <a:pPr fontAlgn="auto">
              <a:spcBef>
                <a:spcPts val="0"/>
              </a:spcBef>
              <a:spcAft>
                <a:spcPts val="0"/>
              </a:spcAft>
            </a:pPr>
            <a:r>
              <a:rPr lang="en-US" sz="1800" b="0" dirty="0" smtClean="0">
                <a:solidFill>
                  <a:srgbClr val="C00000"/>
                </a:solidFill>
                <a:latin typeface="Calibri"/>
              </a:rPr>
              <a:t>A first effort to </a:t>
            </a:r>
            <a:br>
              <a:rPr lang="en-US" sz="1800" b="0" dirty="0" smtClean="0">
                <a:solidFill>
                  <a:srgbClr val="C00000"/>
                </a:solidFill>
                <a:latin typeface="Calibri"/>
              </a:rPr>
            </a:br>
            <a:r>
              <a:rPr lang="en-US" sz="1800" b="0" dirty="0" smtClean="0">
                <a:solidFill>
                  <a:srgbClr val="C00000"/>
                </a:solidFill>
                <a:latin typeface="Calibri"/>
              </a:rPr>
              <a:t>comprehensively integrate diverse data across distantly related species</a:t>
            </a:r>
            <a:endParaRPr lang="en-US" sz="1800" b="0" dirty="0">
              <a:solidFill>
                <a:srgbClr val="C00000"/>
              </a:solidFill>
              <a:latin typeface="Calibri"/>
            </a:endParaRPr>
          </a:p>
        </p:txBody>
      </p:sp>
      <p:sp>
        <p:nvSpPr>
          <p:cNvPr id="131" name="TextBox 130"/>
          <p:cNvSpPr txBox="1"/>
          <p:nvPr/>
        </p:nvSpPr>
        <p:spPr>
          <a:xfrm>
            <a:off x="671539" y="5647037"/>
            <a:ext cx="589054"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TF</a:t>
            </a:r>
            <a:endParaRPr lang="en-US" sz="1800" b="0" dirty="0">
              <a:solidFill>
                <a:prstClr val="black"/>
              </a:solidFill>
              <a:latin typeface="Calibri"/>
            </a:endParaRPr>
          </a:p>
        </p:txBody>
      </p:sp>
      <p:sp>
        <p:nvSpPr>
          <p:cNvPr id="132" name="TextBox 131"/>
          <p:cNvSpPr txBox="1"/>
          <p:nvPr/>
        </p:nvSpPr>
        <p:spPr>
          <a:xfrm>
            <a:off x="0" y="5988660"/>
            <a:ext cx="1194968" cy="369332"/>
          </a:xfrm>
          <a:prstGeom prst="rect">
            <a:avLst/>
          </a:prstGeom>
          <a:noFill/>
        </p:spPr>
        <p:txBody>
          <a:bodyPr wrap="square" rtlCol="0">
            <a:spAutoFit/>
          </a:bodyPr>
          <a:lstStyle/>
          <a:p>
            <a:pPr fontAlgn="auto">
              <a:spcBef>
                <a:spcPts val="0"/>
              </a:spcBef>
              <a:spcAft>
                <a:spcPts val="0"/>
              </a:spcAft>
            </a:pPr>
            <a:r>
              <a:rPr lang="en-US" sz="1800" b="0" dirty="0" smtClean="0">
                <a:solidFill>
                  <a:prstClr val="black"/>
                </a:solidFill>
                <a:latin typeface="Calibri"/>
              </a:rPr>
              <a:t>chromatin</a:t>
            </a:r>
            <a:endParaRPr lang="en-US" sz="1800" b="0" dirty="0">
              <a:solidFill>
                <a:prstClr val="black"/>
              </a:solidFill>
              <a:latin typeface="Calibri"/>
            </a:endParaRPr>
          </a:p>
        </p:txBody>
      </p:sp>
      <p:pic>
        <p:nvPicPr>
          <p:cNvPr id="52" name="Picture 51"/>
          <p:cNvPicPr>
            <a:picLocks noChangeAspect="1"/>
          </p:cNvPicPr>
          <p:nvPr/>
        </p:nvPicPr>
        <p:blipFill rotWithShape="1">
          <a:blip r:embed="rId4">
            <a:alphaModFix amt="50000"/>
            <a:extLst/>
          </a:blip>
          <a:srcRect l="8052" t="3889" r="48139" b="25000"/>
          <a:stretch/>
        </p:blipFill>
        <p:spPr>
          <a:xfrm>
            <a:off x="3612308" y="3810000"/>
            <a:ext cx="666074" cy="1119355"/>
          </a:xfrm>
          <a:prstGeom prst="rect">
            <a:avLst/>
          </a:prstGeom>
        </p:spPr>
      </p:pic>
      <p:pic>
        <p:nvPicPr>
          <p:cNvPr id="1026" name="Picture 2" descr="N2 on white 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240832" y="4255542"/>
            <a:ext cx="874328" cy="3847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www.umassmed.edu/faculty/graphics/213/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5004" y="4007592"/>
            <a:ext cx="684998" cy="821463"/>
          </a:xfrm>
          <a:prstGeom prst="rect">
            <a:avLst/>
          </a:prstGeom>
          <a:noFill/>
          <a:extLst>
            <a:ext uri="{909E8E84-426E-40dd-AFC4-6F175D3DCCD1}">
              <a14:hiddenFill xmlns:a14="http://schemas.microsoft.com/office/drawing/2010/main">
                <a:solidFill>
                  <a:srgbClr val="FFFFFF"/>
                </a:solidFill>
              </a14:hiddenFill>
            </a:ext>
          </a:extLst>
        </p:spPr>
      </p:pic>
      <p:sp>
        <p:nvSpPr>
          <p:cNvPr id="31" name="AutoShape 10" descr="data:image/jpeg;base64,/9j/4AAQSkZJRgABAQAAAQABAAD/2wCEAAkGBxQQEBUUEhQUFBUUFxUUFRQUFBUUFRQWFRQYFxUUFRQYHCggGB0lHxQVITEhJSkrLi4uFx8zODMtNygtLisBCgoKDg0OGhAQGywlICQsLCwsLyw0LCwsLCwsLCwsLywsLSwsLywsLCwsLCwsLCwsLCwsLCw0LCwsLywsLCwsLP/AABEIALcBEwMBIgACEQEDEQH/xAAcAAEAAQUBAQAAAAAAAAAAAAAAAQIDBAUGBwj/xAA8EAACAgEDAgMGBAQFAgcAAAABAgMRAAQSIQUxEyJBBjJRYXGBByNCkRQzUqEVYnKx4ZLxF0NEU3PR8P/EABoBAQEBAQEBAQAAAAAAAAAAAAABAgMEBgX/xAAsEQACAgEDAgMIAwEAAAAAAAAAAQIRAxIhMQRBE1FhIoGRobHR4fBSccEy/9oADAMBAAIRAxEAPwD3DGMZgDGMZoDGMnKCMZORgDGMZAMYxkAxjGVAYxjAGMYwBjGMgGMYwBjGMgGRk4yAjGMZCjGMYBOMjJykGMjJwCMYxiwTjGM2BjGMAYxjKBjGMgGMYwBjGMgGMYygYxjAGMYwBjGMAYxjIBjIxmSk4xjBCMZOMAjGMEZCjJyMnKQYxkYBOMYygYxjNAYxg4sDGMYsDGME4Axmr1XtFpYiVfURBhXkDqXJPYBAbJPwzNk1SpEZJSI1VSzFiKUDnzHtmdSfDLTL+QzAd/rnmvVPxAl1DbNCuxKBErRl3a2I8qe6g4BtjdWazmddFNKWM87PYVSZJQqkf1eGoIr4LXJsnnOE+oSdI7Q6eUlZ7HL1nTq21p4gx9DIoPeu1/HC9XhN7ZFeu/h/mEfZLzxFun0SiqgRh5gvYJXutUNC/gTeYqnw03q7RAN5UQvGp7DlOLOZXUM6PpvU+hVawD8eeQQf2PbJzxbpHthLC5/iTNqEHmtZ5Y5FFXQRGVT6Dmu3fOrh/EfQonigz7Tx52Lc1dbXckH/AHzqs0TjLDKL3O+xnnifixA5Kx6fUEggW4jjHJ78tfz7Zeg/FLSkkOkoa+yL4l/fgZfERnQzvcZxH/idpSDtjnJHddiBu/opYFj8hZza9K9q9NON51MSXwImdUZDf691Hd8hwOe/fKppk0S8josZjw66J/ckRv8AS6nv27HL941J8MlNDJGQcYBORjF5WyE5GMjJZScYxgE5GTkZSDJxjAGMXjAGMYzQGMYwBjNP1jqUsLeWPelWxF2oAsliaWuK4JPPbOf677dNBUaRVMQHImDoI0bsxFeZvTZYJ/eo3W5qMW3SN5132hGkQs0Z97Ym90QSNdBUA3Mf+mq5zzHr3UJ9TIG18gSFmKrBA0jVt+QSmv8Aqaqv07ZS2v1GoZ3MhllbYA48qoLa41XkKLHNd65JrKkjQFTIxAtg2pnYBBt8p8CMmtxNgGvQkk8X4cudydLg9+LAoK+5otD0eOeTUbEEaRbgm+UgLddxyTxzZ+NZf0PWp54P4RpXeKKTliybWS08JRQ9xTuY8/0j5ZW+i08ekvxgS7SMyrKGSQ7yUEjDuVSqW+TZo1lPs8ycsQByCF272NEN5VHf5f7ZJTaTN6LSZvdLplcClD0tLGiM10dsdliEoUTZq+SOO+6j6ZsDcEUlBmaKPc5FCgi2CBQvsPgcsJwEJaRj6WSN7Ed2VRxXwPAywdasYCbIy6kPUrs+1iOWMhVufh/bPLGRtpsw9fCibPFZFG3aPz5Cd/NqvYk9ufe5zAhWgCu4svABOoCVXcll5Pfk3mbqOooLZSpDkhQgoAn3iZI1JB+Zr0zX66agF8MFywjhJaRiZGFlrYAEKLYmyeM0kwzTdWljLOm8FyFLeZSxJNbAoq6+PfjnOl6S8B00UZVi9l2Jjetxva2+tt0B65b6f0PYlRJQQe821S5HJZm72T3v9sok683gSLsT8mig8Uj4AgsVtq5PA9c6N2qRFs7ZV1TSCVTGLo9zwxF9/eBAPzzjROVPhws5pmCtuWiLoMFC2woc9h88vS9W1MqM+8pEhG5kQKvxADNZP378cZvPZrpcephoyPHMvnVwV5Q3TKxF0LKmuLzrjg8a9o5ZsinVfE16IXq5gALvdAFbgUQr2VP0LDNgmliXuscx5PiSO8Z7+UeVCPh/zmfoOj7C0c6rIqnaJBy18mwwNg9+x9MvDoCBN8FMSeGDNE3e73rwfup9ecPIuCeG0rMbp+ig7GKNjYPkMcpFm+wfff2y7Mnh8xyywelNPqIP2V/L+xyjUwOrVIUo8VqYkIIIsbZkoH6E38sytJoJIo9shmYKp/MR1kDDmrik+w4u6zMm+4W5mx6nXRi49ZI1AcOEmHIsc1f98v6b2s6lFy6wzKOD5TG33IPHb4ev2zSeFCzCpdMrf0yxNp3P3Urz6dszJ4RG1fmDsd8GpSQcd/y5vqPjhSl2+35I4x7/AHOkg/EArfjaSQVVmJ1kHpZ2ttY/YHNz0/210UxCiYRseyTAxMfpvq/+M86l1nfbMrH+l9PJG/Pe2QlD+2Zen8YmzEssZFHa0cjDggUDtsc9iLzSzSXJiWKL4PWIZVcWpDA9ipBBsfEZcGeSDwYWLgajTG/eiWRCLIs7QCjencEcZkaT28khu9Vp9Qo/RMrQSgXXvgUe3qv752hlTOEsbR6njOV6R7faSetzeCSaHiFdjH/LKpKn7kHOpVgRY5B7EeudVJMw00TjJyMpBjGMAYxjKQnGRk5bAyiWQKCzGgOScrzD6lqAifzAh+qbiP8ALvNX9b+mAa/X9cVQ3kU7aIWSSNWLfoAQngk1QbabzyHW9XkWVnlD+IvmcSRmLbM3mYMCbYhSgA7UeBQ59O6WD4wkUM0ccc+1LYBnVowGVDSjs6ghV7t37nzfWdE1GtaXUSxsoJaWUuCoFkERgGiSFKKAPhZ+GcssbR3wumYun1ZgiV5GLTS/mpEDtVRzUs1e93NJ2/uRguTITI5LN/Ue/wBB8B8hxlzqbB9VIR2vYvyEY2gf2P75j6l+CF4NUPr9M8T5Pp+kwqENb3ZRO3hncvPFEEAqwI5VgeCMv9N1R0zeUMYpEVo2ICkAGmSySG2k1fy54zC3HYN3fKNExMRJ3UkqqpB8q+Krb1INjnw1N13HzzpFXFpnk66KUozWzfJ2Oh6nsJYMSlExqOf0+aueaPp6ZkQapQqssIlLi5NrBBfyjkYGz9s47p/i7LjYllZg8LqAFPYeG9VyvPPGbLRacyrvqWJlO1tnibeKNUN3x77c4vEl3PG8i8jpW0sb8oWiYfokB239Qf72frnNTdTMEsbSR7TH4gRSG2sX8u8SNYPbjtmZH05yeZpCDzXhTvwew7L8c1en1EcUjwO4lFqL2mKR7APuyhlq/wDTXfnNQV3e5iU1sjZdT9pTqYxGzSRfDwnCbrHAb1P0zXaD2cTww2raVQfdTxG3tfpRNKD3+P0yv+ISFnjqRAGaiilqIobARRc8kWT6ZajjXwZXkMu5fMN/uyDcAe9mwWFr8++aSaVR2DcXyZwgbYI4jIYLJQSKksQKmrBKEtyPl275E+r1CMikoXjUlJAsUXH6kkJkI2HjsvoDxWYbaaSUJayN22xghK44AjZyQPv+2WpdDGhqeJ4/8zrIFvt74BX+xyqNb/4YuLVHYdP6wNTduisl7o7RgLv9QNFT3BHb7ZcLhLC7HRhSldqgWR5SWcizuPf45y+j0PikFJHVl9yRBp5aHAHmj2PXI4Izfzl4It+pEOoVQNzBfBc8gABGtSfmGH0zEtL2XJYOWPlbFjX6qUtCsCAidjHsbYDYYgmQKvC0BzZBzJi6IPDuF3SmJCqTt23ttlJAI4LelAjnNYOmwzASpPLD6gSKVjUEkEB1FHsRZObvTBnu5g4I4eJo5FIHfyA3RHHOavTsZacraLOlnkSg8SSrV74QGFG+8ZJv17HMnSyQyHyRqO4LQuIXFi/MoIIP1GYej17tIyoYmhobZB7rkVwqA32B9PT7Zm6rTGcK7xLJzxJDJ4cnI4rix6cGvmMzKKXoSNvtf1MjV6SkDeOqiPm9Qqtt54AZNv8Ae7zWL1JZELNppihsCaJG2Ecci/NVV6ZY1MbAo06yTQISzBgFdWoU7RhalrzE16Hsc6uPUhgOQQQCAOzD0IHw4zMnpW+5uC/iarpmvSYFYtXtfikl96/UbG5rkDv8ctaqHUKxYxRSEVzG2xiB67XsH6HM3V9NgnUq8aFu43D155DDlTmrHR5IwQkp8tlY5rlj2+o3cSKa+DevbMJxfHz/AAVpmNJqIefGh2EjkvDtP3NFSPoftm00KTQfm9P1FxnzGBz4kBF81/7f2Pp9sohkoVMkkANgsGaWHg/qPvJf+YffH+DQj8xN8ZN/m6eVtpH0BKkfbOiyOL3+5zcFJHa+zftUmrPhuphnHJic+8O+6Nv1rX3HqM6DPKNR0+VgBYmI2lH3eFMKHDJIBW8d+w7eudh7GdblmDQ6hWEsQBDkAeJGfdc0SAfpwaOevHlUjyThR0+Mi8Z2swTjIxkBVjIxmiE5gS9MBLNubxCGAkNEpu7bBVCvT+95n5GCnI6rp3UNKd2keGdAAPBlXw22qPKokB55LGzXf1vNJ7Re2rjTPDq9JLp5JVYLTBlJBoFWoWb2ni/tnpOa/r+iM+mljUIXZGCeIoZA9eUkEH1zKilwbUt9z591r7ZdxsCUeKoPenJJH2Nj7ZT4o+OZWs6RKS8Uxp4z5UWy0RNnb4RJO0im4I+map9DIoNmOhyWeREAB/1kH7Z5pRTfJ+70/W6YUyjqGpscZ2Psl0H83TQyIHLs2pnjO4FE8No057Ei729/ertmi6doBCS7BZZQN0dsv8OCBuNuSN5AHYdj/bufYDrUWn8Z5+XnkDCb3ifISsZ/ooWABwbruTlhJJ0eTq8zyWzSzdDEE0sYsSRblF9pV96IsT38pHP1zZ9KkjeMMSKIu+OL9CflVZ0/t30Izx/xMBBkjSyOaljA3UCObHJB+fzzzSKVkY7CAkvLAlgqk35kIFjuL49RnLPidmcOTUvqbrWy7dxVaUcKwJNge8W//eua91VlkLor73SNQygqBDRarB4LTKPnWa6MF3pj4U+6ON3YMyFtoG9wOGSTzebiiq/arQ+KgaIo1pKignhRvlRib7lfyTTAHg5nQoq0Hk1clrU9OQEM/jL59oO/cFFG6ZroAiue1jLUnT6LHxpbPCruV91FTySRt5APHwzdfxA1M/guVUgXsU8MboHcO9bW4OYelmA1LRSAWBYNcbfh9jX74U5d/I1pgYPUTqaVvE1CEBFdhLIUrgb9p9P/AKvM9ugTlC3+IblI4Adqbj5cVyc7LT6dCgJ5+XoftlnWez0MoJEabiO+wA36GwLyLN2RlxV2zzrp3T05bxjd7QYqQhkq9q9pAdwBogg13vJn6xOxEBbx1sbUkG432C88k88/POu1vs/JYLrFqSKpnuKRRtAOxlBA81t2/vmP0/pqxgpMsUkSk3vA3wEn9YP8wHgCQc8fXOqyLl7/AL++RzceyKdH1+bTArJCyNtFhKG1RwNoBalsn4d8s9W6rptSBteOKWxbTQ7dw5G0yLyPXt8Ky91vXBBsvuw2qdkiMo4UC+wuvneafT9FcyePOtx3TKCGY3/SleYfELzwavMQ0/8AT2Nzi+EbboHTPJ5dSWPceHICPLfYN/2zYGaaLUeEGNsCwLwWm67oOpHPvdh6ZqdfodItuqLQAYAMo3BgaePbZo88GqrjNBpurTIrMsrqoIAAcklibC7Wuq7k/TLG5218ySUY1aPSo31LgWsLEEHdvZfh/lPpfHpmAzTac02mYxqdyNp3WQr8V7BvXgV8sz+jdG1Gq08eo02qDK69pEBIYHay2NvYhv3/AHyj0fqafogcAmtjsjdhXvWO4x4WRdkzDywvlo12l6npphQjkcgfphYyLZsqSo4IHpl7/EYV5YybaoAwT3Z4APlpv+MsdS0mqLgydPkZgDU0ZUOpI7K6G9t/7ZVotdrF8s+jnkUAU3h+bdVAPXBr4ivTJLDJ9hDIk+S5DqJNxEYlcMR30zKDySwJJA+HyyptFMCzaeIwsSLUtGsUnay0QJ5PxFH55kaOWdtvh6GYA8tvYqVqgO/Bvk98zZ9L1FwPCgjjPHmkkUkfE8X/ALZI48vFfQkpwu7NSTqLuWBoADZaNBMFF+8G38Gr/SazrPYNE8B2G5nMjK7yFi77eULBvd8rDigO+avT+xuonA/jdSxUH+XEavkHzNQF/QfTOw6d0+PTxiOJQqL2A7k+pJ7kn4nPTjxuBwyZFLZGVgZSMnOyOROMYykJyMZGATjIvGATkHGU5Cnmf4j9GrUici45ABu4UJIoCsrPdgOigCv6W+Izi9ZoUkl3ymR0jt3W3faNwAjpm4Jvtfp9M9n9r9YkOjlaRA67a2kAqSeFBtl9a9RzVc55v0boM2okSNWjVlYTSOLeNQreX8vcCWLqQLPAhzhlT1Knuz1Y5+xuuCn2c6Ouo1KrqtyWvk2AMEZWB8HcARG1EEn51Y4zJ6506XRuA6GSLzbTvi4F3vO8++PtfrnbdC9lF0zhmfxWA4JXYEN2diKdoB7mwTYu+wG91WmWVGRxasKZSTyPhxmljThpkZeWpWjzr2a9p/4dFWR/F0+541oW8YPmRCvptBKEfDaR2rNZ1TpMQYrGQ0TqXhZSCGhfnb9Yy3b+llzd9a9j5IKk0zWFJbZ7gUV3dnlAYDjj5Zw2p1PhL4oYxFJAxN+JExNg1HZoUWBo+vftXGSnWl+5nWGm9UfeidP0qXaokVnRj/D+KSQm5GOzefQirA9dyn41VBEzx8FVkj3JGQ24AorMYG4/luDuSzxdfDO19k4k10WqVBUUghZXssBOu4q6jta7Y/n5RecX1tDFvaim5tmoUFQw2tSiEEiyjWbJA2shrLWy9Sa936E9J6cZo5tRCG8TTGKQjkExt4gk8vxUxsa+bDNfNKWlikBRW3IqOL2FGNeYWTXLDvnpvsL7MSQ6fUNO35msJJ27SY0KsF8wtSx3s3HAuue+ar2s9gpWLyaXYw/LcQHyFmAqTZIKKG1VquiSe3r1eJGFm3djQsUJjdSrIaZT3Bvv8x8DmYvVIh5d67hxV21962jknn0zji2pV1XUQaySRCwpjI5bd2UEKBt4NfGvXMjSzyA+GmnYMt8FHQ+buHQIigd6Jas8UsLi262O6yKXc3p6y7D8uFhz/wCYSpK7qUiNQX5PA449fhmuM0k86qWSJ9sqLIiuULKf5fnChtpBNgkmm4Ay5ptBqZBR8PTxqaoEMdpvgRxkpxf693ftmP1zpCaQiRHYwGg+/wA5SRdzxsvoNzE/IHtQOWMVT8w2Ymi9n2GoZpwknkqRCSd49HjJrgngpwO3PObSWolCBzQCyRK+7fGfWPxBYIA4o2R8x2y4UOoQhmUTxggnYVWnHG5L5VviD3BrkZwnWtYqxp43vrIweIIAxILbtsnIAvbz3I59c1G8gclFWUdV1rakyuziOOL4053kErHGBV3/AM5odbqjIQxUIoUKijsFHFX687jfxxr5jM97QlDasYFBV+Z7m+eTk6TTbl8SQEQqwDEUCx5IVAe5+JHYZ7YRUEeWcnJnqH4K9RkVXhPMbPvRD3Cm1Z4yT6FeVPcWR2IProz549gvaIaXX+KyMUaN08JNpK+YMuwOR257c8ms9w6R7S6bVfypV3Vfhv5JB9UbnK5VyYcXyjcVjAOTlOYrIycYAwcYwCMkYwBlQJxkYy2Qg5a1UpRGZVLlQSEWtzV6C/XLuMyaONT2n1amn0Tkm7Kq4A71flPqAOL7g/Wt/bVh/wCknqgeQV7/ACK/5o+1+/8AEUetJyczRq13Rwcn4kqF3HSzBeByybrK7gCvcX6X37jMeH8RZpSNmjCgkbWk1CbTfZfICdxF0K/cZ6ERlptMh5Kr6/pX1AB9PUCvpjT6lteR5P1vqEk6pI2nd9m6YFJJ5/OrhFbzqECgt2U8ntwDnoHsp0f+HjZnULLKSZKN0FZvDW/kp/ck5tp9Ir7LukYOFHAJUeUMK7A0QPiBl/Cik7DlaoZSRk5GaIDmLqdBFKbkjRyAVDMoLAHuA3cfbMnIwC3DCsahEUKqilVQAAPQADPPvxBgGnnSWuNT5TSqx8aNOK3dtyKbPxjXPRazz78T5gzQR8kofEerBjUhl3Bv6jyK4oBzfbMTScWmbhyZfsJ1xfNpHamj/lliF3LuoopLeajVV6MudmM5j2L9nxFpxJN55J0BdXUbVVyXEYjqlrfR/wCBnUjLFNJJkk7ewGYnUOmxzipEBrs3Kuv+l1oj7HMzJrKyHJ6j2akT+VIHH9Mlq1f/ACKCD/0j65ruoaOXw3SWGQKwI3KBKFP6XHhkng0bI9M7sjJrOD6eF2tv6Oniyo8Z6TrjG6uxNqWSX9RcCg71XID0bFGt3BzO9s+irqoQ20B4yWH6SwIG5Qw7EhRyQe2bT2304i1obYGGqj8xobi0NKUB7Hcjn4Hjg5sfZro8U+mADTRyR/lyESWSV912Rty+Zdrdh3zmoNT9lnRzWlWeFTLGruoRwAauRuV/SdwUD1y3KrNy7AgcDt2+SjsM9k6/+Fn8S5kWdVc15vCbzUP1gPtN/Gs0XTPwqd5As8hRex8Mbip4tD5AORyH7EfPg+yPB52zX/hP0Ez6kzOCY9skKMQSom2bwfh5QOx9SM9P6h+Hujm7B4+bpG8oJqyFcGrods3PQ+iR6RSkQpNwZV77TsCHk8m6PPzzaAZWzFnG6b2C8Mkx63VpYqkkCqO/m2gVfOdX0/TtFEiNI8pUAGR9u969W2gC/tmRisVQcm+RjFYrFEJxjIykGMYGQoxjGCFOQRknF5DRGMHIwUYwDjAAxWMjAIOQcknMfVzFEZgrMVUkKotmoe6APU5Cl68i847/ABnqkgBj0KR3RHjSix3u6PrQ+ljvlI6J1LUfz9YkKnb5dOpDDsSN3HqD65m35GqRuese1Gm0x2u4Z+/hp5nqibNcKODyaGcb7MdLk1+oM8ynYztJIzxlPEtB4UaX2Cq9WO/Px56TpPsPp4fe3TAM7bZdvh7noFjEAAzd+TZ8xzp4owooChyePieSf3OWr5F1wVHFYxmiE5OAMmsEIxWTWAMgOf8AbPoravTjwxckTrIg3bbo067vQlSQL9azgfZvqL6HWHxopojIv5kKlnYpHfhytGdwNpQ8hviuKIz16sxOpdMi1KFJUDA+vZl5u1Ycr29MjjZpSotdK6zBqluGRHqrAI3LfYOvdT8jmxvOE1/sI6tu00l0y7EkJRogBX5c6jcK+YPB+WazT+0fUdANmqgaRBf5jlnNByKMqLtPG3lqPrzmbkuV8Bpi+H8T08NlecRo/wAR9KaEwkhYnad6khf9RHu88cgG/TOi0vtBpZR5NRC1+gkW+fkTlU0ZcGja4y1FIGFqQR8QbH7jLgObUrMUVYxkZogwcjJzJRjGMoGMYwQoxkYyGxWMVjAGLxkYBJORjGARWRWV5SchSisVlQGRgoGScgLlVVlIRknFZIGAAMnJxWCDFYyRgEYxk4AAyHQEEEWD3B7EfDKsDBDA1PQ9PIAHhjYKKFqOAOwvv6D9sw5/Y/RP72mj4AAqxQHwo8ds3mMpLMPpnS4tKnhwRrGl3Sjiz3OZlZOMULGMYzRCMZOMlFGMYwiEYycZKKWcYvJyGhgYrGATlNZIxWALxk4rAIORWVZGAQRkVlVYyFAGKxeSMpCDjJIwBgDJxjBAMkZGTgCsZOBlIRk4xWATkYyctAZGTjLRBjGRkBOMYwBjGMoIOMnGSkCzgZOMwdBWMnGCAYrGMoGSMjGCAnIxjIUYxjJ3ArJArGM0Rk1jGMAYGMYAyQcjGATi8YwQnGMZQTjGM0QYxjAGMYwwMYxkAxjGUDGMZA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b="0">
              <a:solidFill>
                <a:prstClr val="black"/>
              </a:solidFill>
              <a:latin typeface="Calibri"/>
            </a:endParaRPr>
          </a:p>
        </p:txBody>
      </p:sp>
      <p:pic>
        <p:nvPicPr>
          <p:cNvPr id="10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095" y="3893896"/>
            <a:ext cx="1266505" cy="842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Straight Arrow Connector 33"/>
          <p:cNvCxnSpPr/>
          <p:nvPr/>
        </p:nvCxnSpPr>
        <p:spPr>
          <a:xfrm>
            <a:off x="3938983" y="3581400"/>
            <a:ext cx="709217" cy="152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896853" y="3276600"/>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75 MYO</a:t>
            </a:r>
            <a:endParaRPr lang="en-US" sz="1400" b="0" dirty="0">
              <a:solidFill>
                <a:prstClr val="black"/>
              </a:solidFill>
              <a:latin typeface="Calibri"/>
            </a:endParaRPr>
          </a:p>
        </p:txBody>
      </p:sp>
      <p:cxnSp>
        <p:nvCxnSpPr>
          <p:cNvPr id="45" name="Straight Arrow Connector 44"/>
          <p:cNvCxnSpPr/>
          <p:nvPr/>
        </p:nvCxnSpPr>
        <p:spPr>
          <a:xfrm flipH="1">
            <a:off x="2815509" y="2996530"/>
            <a:ext cx="1233480" cy="28007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2809474" y="2842642"/>
            <a:ext cx="981533" cy="307777"/>
          </a:xfrm>
          <a:prstGeom prst="rect">
            <a:avLst/>
          </a:prstGeom>
          <a:noFill/>
        </p:spPr>
        <p:txBody>
          <a:bodyPr wrap="square" rtlCol="0">
            <a:spAutoFit/>
          </a:bodyPr>
          <a:lstStyle/>
          <a:p>
            <a:pPr fontAlgn="auto">
              <a:spcBef>
                <a:spcPts val="0"/>
              </a:spcBef>
              <a:spcAft>
                <a:spcPts val="0"/>
              </a:spcAft>
            </a:pPr>
            <a:r>
              <a:rPr lang="en-US" sz="1400" b="0" dirty="0" smtClean="0">
                <a:solidFill>
                  <a:prstClr val="black"/>
                </a:solidFill>
                <a:latin typeface="Calibri"/>
              </a:rPr>
              <a:t>500 MYO</a:t>
            </a:r>
            <a:endParaRPr lang="en-US" sz="1400" b="0" dirty="0">
              <a:solidFill>
                <a:prstClr val="black"/>
              </a:solidFill>
              <a:latin typeface="Calibri"/>
            </a:endParaRPr>
          </a:p>
        </p:txBody>
      </p:sp>
    </p:spTree>
    <p:extLst>
      <p:ext uri="{BB962C8B-B14F-4D97-AF65-F5344CB8AC3E}">
        <p14:creationId xmlns:p14="http://schemas.microsoft.com/office/powerpoint/2010/main" val="4023277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59500"/>
            <a:ext cx="7772400" cy="612101"/>
          </a:xfrm>
        </p:spPr>
        <p:txBody>
          <a:bodyPr/>
          <a:lstStyle/>
          <a:p>
            <a:r>
              <a:rPr lang="en-US" sz="1800" dirty="0">
                <a:solidFill>
                  <a:srgbClr val="FF0000"/>
                </a:solidFill>
              </a:rPr>
              <a:t>Applications of Machine Learning</a:t>
            </a:r>
            <a:r>
              <a:rPr lang="en-US" sz="1800" dirty="0">
                <a:solidFill>
                  <a:srgbClr val="7F7F7F"/>
                </a:solidFill>
              </a:rPr>
              <a:t> for </a:t>
            </a:r>
            <a:r>
              <a:rPr lang="en-US" sz="1800" dirty="0" smtClean="0">
                <a:solidFill>
                  <a:srgbClr val="7F7F7F"/>
                </a:solidFill>
              </a:rPr>
              <a:t/>
            </a:r>
            <a:br>
              <a:rPr lang="en-US" sz="1800" dirty="0" smtClean="0">
                <a:solidFill>
                  <a:srgbClr val="7F7F7F"/>
                </a:solidFill>
              </a:rPr>
            </a:br>
            <a:r>
              <a:rPr lang="en-US" sz="1800" dirty="0" smtClean="0">
                <a:solidFill>
                  <a:srgbClr val="7F7F7F"/>
                </a:solidFill>
              </a:rPr>
              <a:t>Comparing </a:t>
            </a:r>
            <a:r>
              <a:rPr lang="en-US" sz="1800" dirty="0">
                <a:solidFill>
                  <a:srgbClr val="7F7F7F"/>
                </a:solidFill>
              </a:rPr>
              <a:t>Transcriptomes of Distant Organisms</a:t>
            </a:r>
          </a:p>
        </p:txBody>
      </p:sp>
      <p:sp>
        <p:nvSpPr>
          <p:cNvPr id="3" name="Content Placeholder 2"/>
          <p:cNvSpPr>
            <a:spLocks noGrp="1"/>
          </p:cNvSpPr>
          <p:nvPr>
            <p:ph sz="half" idx="1"/>
          </p:nvPr>
        </p:nvSpPr>
        <p:spPr>
          <a:xfrm>
            <a:off x="165268" y="936609"/>
            <a:ext cx="5040262" cy="5551947"/>
          </a:xfrm>
        </p:spPr>
        <p:txBody>
          <a:bodyPr/>
          <a:lstStyle/>
          <a:p>
            <a:r>
              <a:rPr lang="en-US" b="1" dirty="0" smtClean="0">
                <a:solidFill>
                  <a:srgbClr val="FFFF00"/>
                </a:solidFill>
              </a:rPr>
              <a:t>Intro to Comparative ENCODE</a:t>
            </a:r>
            <a:r>
              <a:rPr lang="en-US" sz="1600" dirty="0" smtClean="0">
                <a:solidFill>
                  <a:srgbClr val="FFFF00"/>
                </a:solidFill>
              </a:rPr>
              <a:t> </a:t>
            </a:r>
            <a:endParaRPr lang="en-US" sz="1600" dirty="0">
              <a:solidFill>
                <a:srgbClr val="FFFF00"/>
              </a:solidFill>
            </a:endParaRPr>
          </a:p>
          <a:p>
            <a:pPr lvl="1"/>
            <a:r>
              <a:rPr lang="en-US" sz="1600" dirty="0" smtClean="0">
                <a:solidFill>
                  <a:srgbClr val="7F7F7F"/>
                </a:solidFill>
              </a:rPr>
              <a:t>Lots </a:t>
            </a:r>
            <a:r>
              <a:rPr lang="en-US" sz="1600" dirty="0">
                <a:solidFill>
                  <a:srgbClr val="7F7F7F"/>
                </a:solidFill>
              </a:rPr>
              <a:t>of Matched Data for Comparative </a:t>
            </a:r>
            <a:r>
              <a:rPr lang="en-US" sz="1600" dirty="0" smtClean="0">
                <a:solidFill>
                  <a:srgbClr val="7F7F7F"/>
                </a:solidFill>
              </a:rPr>
              <a:t>Analysis</a:t>
            </a:r>
          </a:p>
          <a:p>
            <a:pPr eaLnBrk="1" fontAlgn="auto" hangingPunct="1">
              <a:spcAft>
                <a:spcPts val="0"/>
              </a:spcAft>
              <a:buFont typeface="Arial"/>
              <a:buChar char="•"/>
              <a:defRPr/>
            </a:pPr>
            <a:r>
              <a:rPr lang="en-US" b="1" dirty="0" smtClean="0">
                <a:solidFill>
                  <a:srgbClr val="FF0000"/>
                </a:solidFill>
              </a:rPr>
              <a:t>App. #1:</a:t>
            </a:r>
            <a:r>
              <a:rPr lang="en-US" b="1" dirty="0" smtClean="0">
                <a:solidFill>
                  <a:srgbClr val="FF6600"/>
                </a:solidFill>
              </a:rPr>
              <a:t> </a:t>
            </a:r>
            <a:r>
              <a:rPr lang="en-US" b="1" dirty="0" smtClean="0">
                <a:solidFill>
                  <a:srgbClr val="FFFF00"/>
                </a:solidFill>
              </a:rPr>
              <a:t>Characterizing ncRNAs &amp; TARs</a:t>
            </a:r>
            <a:endParaRPr lang="en-US" b="1" dirty="0">
              <a:solidFill>
                <a:srgbClr val="FFFF00"/>
              </a:solidFill>
            </a:endParaRPr>
          </a:p>
          <a:p>
            <a:pPr lvl="1" eaLnBrk="1" fontAlgn="auto" hangingPunct="1">
              <a:spcAft>
                <a:spcPts val="0"/>
              </a:spcAft>
              <a:buFont typeface="Arial"/>
              <a:buChar char="•"/>
              <a:defRPr/>
            </a:pPr>
            <a:r>
              <a:rPr lang="en-US" sz="1600" dirty="0" smtClean="0">
                <a:solidFill>
                  <a:srgbClr val="7F7F7F"/>
                </a:solidFill>
              </a:rPr>
              <a:t>Not much news in canonical gene models</a:t>
            </a:r>
          </a:p>
          <a:p>
            <a:pPr lvl="1" eaLnBrk="1" fontAlgn="auto" hangingPunct="1">
              <a:spcAft>
                <a:spcPts val="0"/>
              </a:spcAft>
              <a:buFont typeface="Arial"/>
              <a:buChar char="•"/>
              <a:defRPr/>
            </a:pPr>
            <a:r>
              <a:rPr lang="en-US" sz="1600" dirty="0" smtClean="0">
                <a:solidFill>
                  <a:srgbClr val="7F7F7F"/>
                </a:solidFill>
              </a:rPr>
              <a:t>Simple </a:t>
            </a:r>
            <a:r>
              <a:rPr lang="en-US" sz="1600" dirty="0" err="1" smtClean="0">
                <a:solidFill>
                  <a:srgbClr val="7F7F7F"/>
                </a:solidFill>
              </a:rPr>
              <a:t>contig</a:t>
            </a:r>
            <a:r>
              <a:rPr lang="en-US" sz="1600" dirty="0" smtClean="0">
                <a:solidFill>
                  <a:srgbClr val="7F7F7F"/>
                </a:solidFill>
              </a:rPr>
              <a:t> search </a:t>
            </a:r>
            <a:r>
              <a:rPr lang="en-US" sz="1600" dirty="0">
                <a:solidFill>
                  <a:srgbClr val="7F7F7F"/>
                </a:solidFill>
              </a:rPr>
              <a:t>(TARs) </a:t>
            </a:r>
            <a:r>
              <a:rPr lang="en-US" sz="1600" dirty="0" smtClean="0">
                <a:solidFill>
                  <a:srgbClr val="7F7F7F"/>
                </a:solidFill>
              </a:rPr>
              <a:t>finds uniform </a:t>
            </a:r>
            <a:r>
              <a:rPr lang="en-US" sz="1600" dirty="0">
                <a:solidFill>
                  <a:srgbClr val="7F7F7F"/>
                </a:solidFill>
              </a:rPr>
              <a:t>density of non-canonical </a:t>
            </a:r>
            <a:r>
              <a:rPr lang="en-US" sz="1600" dirty="0" smtClean="0">
                <a:solidFill>
                  <a:srgbClr val="7F7F7F"/>
                </a:solidFill>
              </a:rPr>
              <a:t>transcription</a:t>
            </a:r>
            <a:endParaRPr lang="en-US" sz="16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ML model shows few TARs similar </a:t>
            </a:r>
            <a:r>
              <a:rPr lang="en-US" sz="1600" dirty="0">
                <a:solidFill>
                  <a:srgbClr val="7F7F7F"/>
                </a:solidFill>
              </a:rPr>
              <a:t>to existing </a:t>
            </a:r>
            <a:r>
              <a:rPr lang="en-US" sz="1600" dirty="0" smtClean="0">
                <a:solidFill>
                  <a:srgbClr val="7F7F7F"/>
                </a:solidFill>
              </a:rPr>
              <a:t>ones, but some enrichment for </a:t>
            </a:r>
            <a:r>
              <a:rPr lang="en-US" sz="1600" dirty="0" err="1" smtClean="0">
                <a:solidFill>
                  <a:srgbClr val="7F7F7F"/>
                </a:solidFill>
              </a:rPr>
              <a:t>eRNAs</a:t>
            </a:r>
            <a:r>
              <a:rPr lang="en-US" sz="1600" dirty="0" smtClean="0">
                <a:solidFill>
                  <a:srgbClr val="7F7F7F"/>
                </a:solidFill>
              </a:rPr>
              <a:t> </a:t>
            </a:r>
            <a:endParaRPr lang="en-US" sz="1600" dirty="0">
              <a:solidFill>
                <a:srgbClr val="7F7F7F"/>
              </a:solidFill>
            </a:endParaRPr>
          </a:p>
          <a:p>
            <a:pPr eaLnBrk="1" fontAlgn="auto" hangingPunct="1">
              <a:spcAft>
                <a:spcPts val="0"/>
              </a:spcAft>
              <a:buFont typeface="Arial"/>
              <a:buChar char="•"/>
              <a:defRPr/>
            </a:pPr>
            <a:r>
              <a:rPr lang="en-US" b="1" dirty="0" smtClean="0">
                <a:solidFill>
                  <a:srgbClr val="FF0000"/>
                </a:solidFill>
              </a:rPr>
              <a:t>App. #2:</a:t>
            </a:r>
            <a:r>
              <a:rPr lang="en-US" b="1" dirty="0" smtClean="0">
                <a:solidFill>
                  <a:srgbClr val="FF6600"/>
                </a:solidFill>
              </a:rPr>
              <a:t> </a:t>
            </a:r>
            <a:r>
              <a:rPr lang="en-US" b="1" dirty="0" smtClean="0">
                <a:solidFill>
                  <a:srgbClr val="FFFF00"/>
                </a:solidFill>
              </a:rPr>
              <a:t>Expression </a:t>
            </a:r>
            <a:r>
              <a:rPr lang="en-US" b="1" dirty="0">
                <a:solidFill>
                  <a:srgbClr val="FFFF00"/>
                </a:solidFill>
              </a:rPr>
              <a:t>Clustering, Cross-species </a:t>
            </a:r>
          </a:p>
          <a:p>
            <a:pPr lvl="1" eaLnBrk="1" fontAlgn="auto" hangingPunct="1">
              <a:spcAft>
                <a:spcPts val="0"/>
              </a:spcAft>
              <a:buFont typeface="Arial"/>
              <a:buChar char="•"/>
              <a:defRPr/>
            </a:pPr>
            <a:r>
              <a:rPr lang="en-US" sz="1600" dirty="0" smtClean="0">
                <a:solidFill>
                  <a:srgbClr val="7F7F7F"/>
                </a:solidFill>
              </a:rPr>
              <a:t>Potts-model </a:t>
            </a:r>
            <a:r>
              <a:rPr lang="en-US" sz="1600" dirty="0">
                <a:solidFill>
                  <a:srgbClr val="7F7F7F"/>
                </a:solidFill>
              </a:rPr>
              <a:t>o</a:t>
            </a:r>
            <a:r>
              <a:rPr lang="en-US" sz="1600" dirty="0" smtClean="0">
                <a:solidFill>
                  <a:srgbClr val="7F7F7F"/>
                </a:solidFill>
              </a:rPr>
              <a:t>ptimization gives 16 </a:t>
            </a:r>
            <a:r>
              <a:rPr lang="en-US" sz="1600" dirty="0">
                <a:solidFill>
                  <a:srgbClr val="7F7F7F"/>
                </a:solidFill>
              </a:rPr>
              <a:t>conserved co-expression </a:t>
            </a:r>
            <a:r>
              <a:rPr lang="en-US" sz="1600" dirty="0" smtClean="0">
                <a:solidFill>
                  <a:srgbClr val="7F7F7F"/>
                </a:solidFill>
              </a:rPr>
              <a:t>modules (which can potentially annotate ncRNAs/TARs)</a:t>
            </a:r>
            <a:endParaRPr lang="en-US" sz="1400" dirty="0">
              <a:solidFill>
                <a:srgbClr val="7F7F7F"/>
              </a:solidFill>
            </a:endParaRPr>
          </a:p>
          <a:p>
            <a:pPr lvl="1" eaLnBrk="1" fontAlgn="auto" hangingPunct="1">
              <a:spcAft>
                <a:spcPts val="0"/>
              </a:spcAft>
              <a:buFont typeface="Arial"/>
              <a:buChar char="•"/>
              <a:defRPr/>
            </a:pPr>
            <a:r>
              <a:rPr lang="en-US" sz="1600" dirty="0" smtClean="0">
                <a:solidFill>
                  <a:srgbClr val="7F7F7F"/>
                </a:solidFill>
              </a:rPr>
              <a:t>Developmental 'hourglass' </a:t>
            </a:r>
            <a:r>
              <a:rPr lang="en-US" sz="1600" dirty="0">
                <a:solidFill>
                  <a:srgbClr val="7F7F7F"/>
                </a:solidFill>
              </a:rPr>
              <a:t>genes in 12 of </a:t>
            </a:r>
            <a:r>
              <a:rPr lang="en-US" sz="1600" dirty="0" smtClean="0">
                <a:solidFill>
                  <a:srgbClr val="7F7F7F"/>
                </a:solidFill>
              </a:rPr>
              <a:t>these. They also exhibit intra</a:t>
            </a:r>
            <a:r>
              <a:rPr lang="en-US" sz="1600" dirty="0">
                <a:solidFill>
                  <a:srgbClr val="7F7F7F"/>
                </a:solidFill>
              </a:rPr>
              <a:t>-organism hourglass </a:t>
            </a:r>
            <a:r>
              <a:rPr lang="en-US" sz="1600" dirty="0" smtClean="0">
                <a:solidFill>
                  <a:srgbClr val="7F7F7F"/>
                </a:solidFill>
              </a:rPr>
              <a:t>behavior.</a:t>
            </a:r>
          </a:p>
          <a:p>
            <a:pPr lvl="1" eaLnBrk="1" fontAlgn="auto" hangingPunct="1">
              <a:spcAft>
                <a:spcPts val="0"/>
              </a:spcAft>
              <a:buFont typeface="Arial"/>
              <a:buChar char="•"/>
              <a:defRPr/>
            </a:pPr>
            <a:r>
              <a:rPr lang="en-US" sz="1600" dirty="0" smtClean="0">
                <a:solidFill>
                  <a:srgbClr val="7F7F7F"/>
                </a:solidFill>
              </a:rPr>
              <a:t>Stage </a:t>
            </a:r>
            <a:r>
              <a:rPr lang="en-US" sz="1600" dirty="0">
                <a:solidFill>
                  <a:srgbClr val="7F7F7F"/>
                </a:solidFill>
              </a:rPr>
              <a:t>alignment of worm &amp; fly development, strongest with hourglass genes</a:t>
            </a: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a:p>
            <a:endParaRPr lang="en-US" sz="1600" dirty="0">
              <a:solidFill>
                <a:srgbClr val="7F7F7F"/>
              </a:solidFill>
            </a:endParaRPr>
          </a:p>
        </p:txBody>
      </p:sp>
      <p:sp>
        <p:nvSpPr>
          <p:cNvPr id="4" name="Content Placeholder 3"/>
          <p:cNvSpPr>
            <a:spLocks noGrp="1"/>
          </p:cNvSpPr>
          <p:nvPr>
            <p:ph sz="half" idx="2"/>
          </p:nvPr>
        </p:nvSpPr>
        <p:spPr>
          <a:xfrm>
            <a:off x="5239857" y="936609"/>
            <a:ext cx="3500858" cy="4955979"/>
          </a:xfrm>
        </p:spPr>
        <p:txBody>
          <a:bodyPr/>
          <a:lstStyle/>
          <a:p>
            <a:r>
              <a:rPr lang="en-US" b="1" dirty="0" smtClean="0">
                <a:solidFill>
                  <a:srgbClr val="FF0000"/>
                </a:solidFill>
              </a:rPr>
              <a:t>App. #3:</a:t>
            </a:r>
            <a:r>
              <a:rPr lang="en-US" b="1" dirty="0" smtClean="0">
                <a:solidFill>
                  <a:srgbClr val="FF6600"/>
                </a:solidFill>
              </a:rPr>
              <a:t> </a:t>
            </a:r>
            <a:r>
              <a:rPr lang="en-US" b="1" dirty="0">
                <a:solidFill>
                  <a:srgbClr val="FFFF00"/>
                </a:solidFill>
              </a:rPr>
              <a:t>HM </a:t>
            </a:r>
            <a:r>
              <a:rPr lang="en-US" b="1" dirty="0" smtClean="0">
                <a:solidFill>
                  <a:srgbClr val="FFFF00"/>
                </a:solidFill>
              </a:rPr>
              <a:t>Models Relating Gene </a:t>
            </a:r>
            <a:r>
              <a:rPr lang="en-US" b="1" dirty="0">
                <a:solidFill>
                  <a:srgbClr val="FFFF00"/>
                </a:solidFill>
              </a:rPr>
              <a:t>Expression </a:t>
            </a:r>
            <a:r>
              <a:rPr lang="en-US" b="1" dirty="0" smtClean="0">
                <a:solidFill>
                  <a:srgbClr val="FFFF00"/>
                </a:solidFill>
              </a:rPr>
              <a:t>to Promoter Activity</a:t>
            </a:r>
            <a:endParaRPr lang="en-US" b="1" dirty="0">
              <a:solidFill>
                <a:srgbClr val="FFFF00"/>
              </a:solidFill>
            </a:endParaRPr>
          </a:p>
          <a:p>
            <a:pPr lvl="1"/>
            <a:r>
              <a:rPr lang="en-US" dirty="0">
                <a:solidFill>
                  <a:srgbClr val="7F7F7F"/>
                </a:solidFill>
              </a:rPr>
              <a:t>Works for ncRNAs as well as genes</a:t>
            </a:r>
          </a:p>
          <a:p>
            <a:pPr lvl="1"/>
            <a:r>
              <a:rPr lang="en-US" dirty="0" smtClean="0">
                <a:solidFill>
                  <a:srgbClr val="7F7F7F"/>
                </a:solidFill>
              </a:rPr>
              <a:t>Universal </a:t>
            </a:r>
            <a:r>
              <a:rPr lang="en-US" dirty="0">
                <a:solidFill>
                  <a:srgbClr val="7F7F7F"/>
                </a:solidFill>
              </a:rPr>
              <a:t>cross-species </a:t>
            </a:r>
            <a:r>
              <a:rPr lang="en-US" dirty="0" smtClean="0">
                <a:solidFill>
                  <a:srgbClr val="7F7F7F"/>
                </a:solidFill>
              </a:rPr>
              <a:t>model uses same set of parameters across diverse phyla</a:t>
            </a:r>
            <a:endParaRPr lang="en-US" dirty="0">
              <a:solidFill>
                <a:srgbClr val="7F7F7F"/>
              </a:solidFill>
            </a:endParaRPr>
          </a:p>
          <a:p>
            <a:r>
              <a:rPr lang="en-US" b="1" dirty="0" smtClean="0">
                <a:solidFill>
                  <a:srgbClr val="FF0000"/>
                </a:solidFill>
              </a:rPr>
              <a:t>App. #4:</a:t>
            </a:r>
            <a:r>
              <a:rPr lang="en-US" b="1" dirty="0" smtClean="0">
                <a:solidFill>
                  <a:srgbClr val="FF6600"/>
                </a:solidFill>
              </a:rPr>
              <a:t> </a:t>
            </a:r>
            <a:r>
              <a:rPr lang="en-US" b="1" dirty="0" smtClean="0">
                <a:solidFill>
                  <a:srgbClr val="FFFF00"/>
                </a:solidFill>
              </a:rPr>
              <a:t>Similarly constructed TF Models</a:t>
            </a:r>
            <a:endParaRPr lang="en-US" b="1" dirty="0">
              <a:solidFill>
                <a:srgbClr val="FFFF00"/>
              </a:solidFill>
            </a:endParaRPr>
          </a:p>
          <a:p>
            <a:pPr lvl="1"/>
            <a:r>
              <a:rPr lang="en-US" dirty="0" smtClean="0">
                <a:solidFill>
                  <a:srgbClr val="7F7F7F"/>
                </a:solidFill>
              </a:rPr>
              <a:t>Variable </a:t>
            </a:r>
            <a:r>
              <a:rPr lang="en-US" dirty="0">
                <a:solidFill>
                  <a:srgbClr val="7F7F7F"/>
                </a:solidFill>
              </a:rPr>
              <a:t>importance of regions around genes for HMs &amp; TFs</a:t>
            </a:r>
          </a:p>
          <a:p>
            <a:pPr lvl="1"/>
            <a:r>
              <a:rPr lang="en-US" dirty="0">
                <a:solidFill>
                  <a:srgbClr val="7F7F7F"/>
                </a:solidFill>
              </a:rPr>
              <a:t>TF &amp; HM signals are redundant for ‘prediction'</a:t>
            </a:r>
          </a:p>
          <a:p>
            <a:pPr lvl="1"/>
            <a:r>
              <a:rPr lang="en-US" dirty="0">
                <a:solidFill>
                  <a:srgbClr val="7F7F7F"/>
                </a:solidFill>
              </a:rPr>
              <a:t>Surprisingly, a few TFs are quite predictive</a:t>
            </a:r>
          </a:p>
          <a:p>
            <a:endParaRPr lang="en-US" sz="1600" dirty="0">
              <a:solidFill>
                <a:srgbClr val="7F7F7F"/>
              </a:solidFill>
            </a:endParaRPr>
          </a:p>
        </p:txBody>
      </p:sp>
    </p:spTree>
    <p:extLst>
      <p:ext uri="{BB962C8B-B14F-4D97-AF65-F5344CB8AC3E}">
        <p14:creationId xmlns:p14="http://schemas.microsoft.com/office/powerpoint/2010/main" val="3179725192"/>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26.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27.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28.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29.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31.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32.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33.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34.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35.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36.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37.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8.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9.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44.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45.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2.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3.xml><?xml version="1.0" encoding="utf-8"?>
<p:tagLst xmlns:a="http://schemas.openxmlformats.org/drawingml/2006/main" xmlns:r="http://schemas.openxmlformats.org/officeDocument/2006/relationships" xmlns:p="http://schemas.openxmlformats.org/presentationml/2006/main">
  <p:tag name="DVSHAPEID" val="W5SVer73hrpHDEX1r4ss65"/>
</p:tagLst>
</file>

<file path=ppt/tags/tag754.xml><?xml version="1.0" encoding="utf-8"?>
<p:tagLst xmlns:a="http://schemas.openxmlformats.org/drawingml/2006/main" xmlns:r="http://schemas.openxmlformats.org/officeDocument/2006/relationships" xmlns:p="http://schemas.openxmlformats.org/presentationml/2006/main">
  <p:tag name="DVSHAPEID" val="8TF4aDLiDNHJk39WWY8rvC"/>
</p:tagLst>
</file>

<file path=ppt/tags/tag755.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6.xml><?xml version="1.0" encoding="utf-8"?>
<p:tagLst xmlns:a="http://schemas.openxmlformats.org/drawingml/2006/main" xmlns:r="http://schemas.openxmlformats.org/officeDocument/2006/relationships" xmlns:p="http://schemas.openxmlformats.org/presentationml/2006/main">
  <p:tag name="DVSHAPEID" val="HWXKIwAWmFozWqGpT0djpX"/>
</p:tagLst>
</file>

<file path=ppt/tags/tag757.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l2u90lXNqQIaZ6VWnDiyu9"/>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2.xml><?xml version="1.0" encoding="utf-8"?>
<p:tagLst xmlns:a="http://schemas.openxmlformats.org/drawingml/2006/main" xmlns:r="http://schemas.openxmlformats.org/officeDocument/2006/relationships" xmlns:p="http://schemas.openxmlformats.org/presentationml/2006/main">
  <p:tag name="DVSHAPEID" val="GkBUM9A2ptL44enDNJJOGY"/>
</p:tagLst>
</file>

<file path=ppt/tags/tag763.xml><?xml version="1.0" encoding="utf-8"?>
<p:tagLst xmlns:a="http://schemas.openxmlformats.org/drawingml/2006/main" xmlns:r="http://schemas.openxmlformats.org/officeDocument/2006/relationships" xmlns:p="http://schemas.openxmlformats.org/presentationml/2006/main">
  <p:tag name="DVSHAPEID" val="ymmMlPcHX8AL771xkWgTFv"/>
</p:tagLst>
</file>

<file path=ppt/tags/tag764.xml><?xml version="1.0" encoding="utf-8"?>
<p:tagLst xmlns:a="http://schemas.openxmlformats.org/drawingml/2006/main" xmlns:r="http://schemas.openxmlformats.org/officeDocument/2006/relationships" xmlns:p="http://schemas.openxmlformats.org/presentationml/2006/main">
  <p:tag name="DVSHAPEID" val="Rb6P6dlgTX3PesEEqQvOVT"/>
</p:tagLst>
</file>

<file path=ppt/tags/tag765.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67.xml><?xml version="1.0" encoding="utf-8"?>
<p:tagLst xmlns:a="http://schemas.openxmlformats.org/drawingml/2006/main" xmlns:r="http://schemas.openxmlformats.org/officeDocument/2006/relationships" xmlns:p="http://schemas.openxmlformats.org/presentationml/2006/main">
  <p:tag name="DVSHAPEID" val="zEaEOWTKfaRD06AGNmcN0q"/>
</p:tagLst>
</file>

<file path=ppt/tags/tag768.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69.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PTe5fJGELNbJ7QpTcjynia"/>
</p:tagLst>
</file>

<file path=ppt/tags/tag771.xml><?xml version="1.0" encoding="utf-8"?>
<p:tagLst xmlns:a="http://schemas.openxmlformats.org/drawingml/2006/main" xmlns:r="http://schemas.openxmlformats.org/officeDocument/2006/relationships" xmlns:p="http://schemas.openxmlformats.org/presentationml/2006/main">
  <p:tag name="DVSHAPEID" val="KlkzQepioJ63wsygzt0jmM"/>
</p:tagLst>
</file>

<file path=ppt/tags/tag772.xml><?xml version="1.0" encoding="utf-8"?>
<p:tagLst xmlns:a="http://schemas.openxmlformats.org/drawingml/2006/main" xmlns:r="http://schemas.openxmlformats.org/officeDocument/2006/relationships" xmlns:p="http://schemas.openxmlformats.org/presentationml/2006/main">
  <p:tag name="DVSHAPEID" val="T8utaZF55O675TmnHVnzi3"/>
</p:tagLst>
</file>

<file path=ppt/tags/tag773.xml><?xml version="1.0" encoding="utf-8"?>
<p:tagLst xmlns:a="http://schemas.openxmlformats.org/drawingml/2006/main" xmlns:r="http://schemas.openxmlformats.org/officeDocument/2006/relationships" xmlns:p="http://schemas.openxmlformats.org/presentationml/2006/main">
  <p:tag name="DVSHAPEID" val="9E3y8xNerpxw0wAGtMCyIT"/>
</p:tagLst>
</file>

<file path=ppt/tags/tag774.xml><?xml version="1.0" encoding="utf-8"?>
<p:tagLst xmlns:a="http://schemas.openxmlformats.org/drawingml/2006/main" xmlns:r="http://schemas.openxmlformats.org/officeDocument/2006/relationships" xmlns:p="http://schemas.openxmlformats.org/presentationml/2006/main">
  <p:tag name="DVSHAPEID" val="AzTPN0sBWKlf1QASYeXelB"/>
</p:tagLst>
</file>

<file path=ppt/tags/tag775.xml><?xml version="1.0" encoding="utf-8"?>
<p:tagLst xmlns:a="http://schemas.openxmlformats.org/drawingml/2006/main" xmlns:r="http://schemas.openxmlformats.org/officeDocument/2006/relationships" xmlns:p="http://schemas.openxmlformats.org/presentationml/2006/main">
  <p:tag name="DVSHAPEID" val="d9xKgRUvgRwWComKKhJrZy"/>
</p:tagLst>
</file>

<file path=ppt/tags/tag776.xml><?xml version="1.0" encoding="utf-8"?>
<p:tagLst xmlns:a="http://schemas.openxmlformats.org/drawingml/2006/main" xmlns:r="http://schemas.openxmlformats.org/officeDocument/2006/relationships" xmlns:p="http://schemas.openxmlformats.org/presentationml/2006/main">
  <p:tag name="DVSHAPEID" val="vJNA1Y93T7lZlJi3KAGrtt"/>
</p:tagLst>
</file>

<file path=ppt/tags/tag777.xml><?xml version="1.0" encoding="utf-8"?>
<p:tagLst xmlns:a="http://schemas.openxmlformats.org/drawingml/2006/main" xmlns:r="http://schemas.openxmlformats.org/officeDocument/2006/relationships" xmlns:p="http://schemas.openxmlformats.org/presentationml/2006/main">
  <p:tag name="DVSHAPEID" val="J5dbwduGvTBEENWFQWldXo"/>
</p:tagLst>
</file>

<file path=ppt/tags/tag778.xml><?xml version="1.0" encoding="utf-8"?>
<p:tagLst xmlns:a="http://schemas.openxmlformats.org/drawingml/2006/main" xmlns:r="http://schemas.openxmlformats.org/officeDocument/2006/relationships" xmlns:p="http://schemas.openxmlformats.org/presentationml/2006/main">
  <p:tag name="DVSHAPEID" val="AC3CrHw8Ky410ImPrVydCr"/>
</p:tagLst>
</file>

<file path=ppt/tags/tag779.xml><?xml version="1.0" encoding="utf-8"?>
<p:tagLst xmlns:a="http://schemas.openxmlformats.org/drawingml/2006/main" xmlns:r="http://schemas.openxmlformats.org/officeDocument/2006/relationships" xmlns:p="http://schemas.openxmlformats.org/presentationml/2006/main">
  <p:tag name="DVSHAPEID" val="oH5u64KK5gwkvA8TMN9m83"/>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80.xml><?xml version="1.0" encoding="utf-8"?>
<p:tagLst xmlns:a="http://schemas.openxmlformats.org/drawingml/2006/main" xmlns:r="http://schemas.openxmlformats.org/officeDocument/2006/relationships" xmlns:p="http://schemas.openxmlformats.org/presentationml/2006/main">
  <p:tag name="DVSHAPEID" val="zDNej0uqEKL8elxWAso0sO"/>
</p:tagLst>
</file>

<file path=ppt/tags/tag781.xml><?xml version="1.0" encoding="utf-8"?>
<p:tagLst xmlns:a="http://schemas.openxmlformats.org/drawingml/2006/main" xmlns:r="http://schemas.openxmlformats.org/officeDocument/2006/relationships" xmlns:p="http://schemas.openxmlformats.org/presentationml/2006/main">
  <p:tag name="DVSHAPEID" val="vGdLGy9L4gik7sHRLJfFCM"/>
</p:tagLst>
</file>

<file path=ppt/tags/tag782.xml><?xml version="1.0" encoding="utf-8"?>
<p:tagLst xmlns:a="http://schemas.openxmlformats.org/drawingml/2006/main" xmlns:r="http://schemas.openxmlformats.org/officeDocument/2006/relationships" xmlns:p="http://schemas.openxmlformats.org/presentationml/2006/main">
  <p:tag name="DVSECTIONID" val="mMjzonFWrRaSbKGFBXRT18"/>
</p:tagLst>
</file>

<file path=ppt/tags/tag783.xml><?xml version="1.0" encoding="utf-8"?>
<p:tagLst xmlns:a="http://schemas.openxmlformats.org/drawingml/2006/main" xmlns:r="http://schemas.openxmlformats.org/officeDocument/2006/relationships" xmlns:p="http://schemas.openxmlformats.org/presentationml/2006/main">
  <p:tag name="DVSHAPEID" val="9EQpj9l0awYFrd4gywreBT"/>
</p:tagLst>
</file>

<file path=ppt/tags/tag784.xml><?xml version="1.0" encoding="utf-8"?>
<p:tagLst xmlns:a="http://schemas.openxmlformats.org/drawingml/2006/main" xmlns:r="http://schemas.openxmlformats.org/officeDocument/2006/relationships" xmlns:p="http://schemas.openxmlformats.org/presentationml/2006/main">
  <p:tag name="DVSHAPEID" val="upeRgBQhDtPkiw6F3bofqM"/>
</p:tagLst>
</file>

<file path=ppt/tags/tag785.xml><?xml version="1.0" encoding="utf-8"?>
<p:tagLst xmlns:a="http://schemas.openxmlformats.org/drawingml/2006/main" xmlns:r="http://schemas.openxmlformats.org/officeDocument/2006/relationships" xmlns:p="http://schemas.openxmlformats.org/presentationml/2006/main">
  <p:tag name="DVSHAPEID" val="vNROeBIDy9xg9rbrTJ9SSv"/>
</p:tagLst>
</file>

<file path=ppt/tags/tag786.xml><?xml version="1.0" encoding="utf-8"?>
<p:tagLst xmlns:a="http://schemas.openxmlformats.org/drawingml/2006/main" xmlns:r="http://schemas.openxmlformats.org/officeDocument/2006/relationships" xmlns:p="http://schemas.openxmlformats.org/presentationml/2006/main">
  <p:tag name="DVSHAPEID" val="P6Vx9TsgQmtITq0rmey0UG"/>
</p:tagLst>
</file>

<file path=ppt/tags/tag787.xml><?xml version="1.0" encoding="utf-8"?>
<p:tagLst xmlns:a="http://schemas.openxmlformats.org/drawingml/2006/main" xmlns:r="http://schemas.openxmlformats.org/officeDocument/2006/relationships" xmlns:p="http://schemas.openxmlformats.org/presentationml/2006/main">
  <p:tag name="DVSECTIONID" val="N7UvmyslgvNES3fyOFsH5C"/>
</p:tagLst>
</file>

<file path=ppt/tags/tag788.xml><?xml version="1.0" encoding="utf-8"?>
<p:tagLst xmlns:a="http://schemas.openxmlformats.org/drawingml/2006/main" xmlns:r="http://schemas.openxmlformats.org/officeDocument/2006/relationships" xmlns:p="http://schemas.openxmlformats.org/presentationml/2006/main">
  <p:tag name="DVSHAPEID" val="M1nFtBiE5xT0YKTGrPaijb"/>
</p:tagLst>
</file>

<file path=ppt/tags/tag789.xml><?xml version="1.0" encoding="utf-8"?>
<p:tagLst xmlns:a="http://schemas.openxmlformats.org/drawingml/2006/main" xmlns:r="http://schemas.openxmlformats.org/officeDocument/2006/relationships" xmlns:p="http://schemas.openxmlformats.org/presentationml/2006/main">
  <p:tag name="DVSHAPEID" val="MqyKrrmVkSA8jTaupQYbgW"/>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3.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Default">
  <a:themeElements>
    <a:clrScheme name="Default">
      <a:dk1>
        <a:srgbClr val="000000"/>
      </a:dk1>
      <a:lt1>
        <a:srgbClr val="FFFFFF"/>
      </a:lt1>
      <a:dk2>
        <a:srgbClr val="A7A7A7"/>
      </a:dk2>
      <a:lt2>
        <a:srgbClr val="535353"/>
      </a:lt2>
      <a:accent1>
        <a:srgbClr val="6076B4"/>
      </a:accent1>
      <a:accent2>
        <a:srgbClr val="9C5252"/>
      </a:accent2>
      <a:accent3>
        <a:srgbClr val="E68422"/>
      </a:accent3>
      <a:accent4>
        <a:srgbClr val="846648"/>
      </a:accent4>
      <a:accent5>
        <a:srgbClr val="63891F"/>
      </a:accent5>
      <a:accent6>
        <a:srgbClr val="75808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8575" cap="flat">
          <a:solidFill>
            <a:srgbClr val="6076B4"/>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8575" cap="flat">
          <a:solidFill>
            <a:srgbClr val="6076B4"/>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126234</TotalTime>
  <Words>3973</Words>
  <Application>Microsoft Macintosh PowerPoint</Application>
  <PresentationFormat>Letter Paper (8.5x11 in)</PresentationFormat>
  <Paragraphs>865</Paragraphs>
  <Slides>61</Slides>
  <Notes>24</Notes>
  <HiddenSlides>0</HiddenSlides>
  <MMClips>0</MMClips>
  <ScaleCrop>false</ScaleCrop>
  <HeadingPairs>
    <vt:vector size="6" baseType="variant">
      <vt:variant>
        <vt:lpstr>Theme</vt:lpstr>
      </vt:variant>
      <vt:variant>
        <vt:i4>78</vt:i4>
      </vt:variant>
      <vt:variant>
        <vt:lpstr>Embedded OLE Servers</vt:lpstr>
      </vt:variant>
      <vt:variant>
        <vt:i4>2</vt:i4>
      </vt:variant>
      <vt:variant>
        <vt:lpstr>Slide Titles</vt:lpstr>
      </vt:variant>
      <vt:variant>
        <vt:i4>61</vt:i4>
      </vt:variant>
    </vt:vector>
  </HeadingPairs>
  <TitlesOfParts>
    <vt:vector size="141"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7_Office Theme</vt:lpstr>
      <vt:lpstr>9_Office Theme</vt:lpstr>
      <vt:lpstr>24_Default Design</vt:lpstr>
      <vt:lpstr>25_Default Design</vt:lpstr>
      <vt:lpstr>10_template</vt:lpstr>
      <vt:lpstr>11_template</vt:lpstr>
      <vt:lpstr>1_Office Theme</vt:lpstr>
      <vt:lpstr>4_Office Theme</vt:lpstr>
      <vt:lpstr>26_Default Design</vt:lpstr>
      <vt:lpstr>27_Default Design</vt:lpstr>
      <vt:lpstr>12_template</vt:lpstr>
      <vt:lpstr>28_Default Design</vt:lpstr>
      <vt:lpstr>6_Office Theme</vt:lpstr>
      <vt:lpstr>29_Default Design</vt:lpstr>
      <vt:lpstr>13_template</vt:lpstr>
      <vt:lpstr>3_Office Theme</vt:lpstr>
      <vt:lpstr>14_template</vt:lpstr>
      <vt:lpstr>30_Default Design</vt:lpstr>
      <vt:lpstr>31_Default Design</vt:lpstr>
      <vt:lpstr>15_template</vt:lpstr>
      <vt:lpstr>32_Default Design</vt:lpstr>
      <vt:lpstr>1_***26feb12-i0gtl2012-preferred</vt:lpstr>
      <vt:lpstr>16_template</vt:lpstr>
      <vt:lpstr>33_Default Design</vt:lpstr>
      <vt:lpstr>15_Office Theme</vt:lpstr>
      <vt:lpstr>34_Default Design</vt:lpstr>
      <vt:lpstr>17_template</vt:lpstr>
      <vt:lpstr>18_template</vt:lpstr>
      <vt:lpstr>19_template</vt:lpstr>
      <vt:lpstr>Default</vt:lpstr>
      <vt:lpstr>5_Office Theme</vt:lpstr>
      <vt:lpstr>Image</vt:lpstr>
      <vt:lpstr>Equation</vt:lpstr>
      <vt:lpstr>PowerPoint Presentation</vt:lpstr>
      <vt:lpstr>How might we annotate a human text?</vt:lpstr>
      <vt:lpstr>Non-coding Annotations: Overview</vt:lpstr>
      <vt:lpstr>PowerPoint Presentation</vt:lpstr>
      <vt:lpstr>Comparative ENCODE Functional Genomics Resource (EncodeProject.org/modENCODE.org)</vt:lpstr>
      <vt:lpstr>PowerPoint Presentation</vt:lpstr>
      <vt:lpstr>PowerPoint Presentation</vt:lpstr>
      <vt:lpstr>PowerPoint Presentation</vt:lpstr>
      <vt:lpstr>Applications of Machine Learning for  Comparing Transcriptomes of Distant Organisms</vt:lpstr>
      <vt:lpstr>Protein-coding gene counts in worm, fly &amp; human have stabilized &amp; have remained fairly constant</vt:lpstr>
      <vt:lpstr>Discovering Transcriptionally Active Regions (novel RNA contigs)</vt:lpstr>
      <vt:lpstr>Uniform Annotation of non-coding Elements</vt:lpstr>
      <vt:lpstr>Annotated ncRNAs</vt:lpstr>
      <vt:lpstr>&amp; Non-Canonical Transcription</vt:lpstr>
      <vt:lpstr>IncRNA:  Machine-learning Identification of many candidate ncRNAs through evidence integration</vt:lpstr>
      <vt:lpstr>TAR Characterization</vt:lpstr>
      <vt:lpstr>Applications of Machine Learning for  Comparing Transcriptomes of Distant Organisms</vt:lpstr>
      <vt:lpstr>Expression clustering:  revisiting an ancient problem</vt:lpstr>
      <vt:lpstr>Expression clustering:  revisiting an ancient problem</vt:lpstr>
      <vt:lpstr>Network modularity</vt:lpstr>
      <vt:lpstr>Network modularity</vt:lpstr>
      <vt:lpstr>Network modularity</vt:lpstr>
      <vt:lpstr>A toy example [orthoclust]</vt:lpstr>
      <vt:lpstr>A toy example [orthoclust]</vt:lpstr>
      <vt:lpstr>Cross-species clusters for  worm and fly</vt:lpstr>
      <vt:lpstr>More conserved modules</vt:lpstr>
      <vt:lpstr>Separation of modules in terms of GO</vt:lpstr>
      <vt:lpstr>Application for more than 2 species</vt:lpstr>
      <vt:lpstr>ncRNAs associated with modules</vt:lpstr>
      <vt:lpstr>Conserved modules exhibit canonical hourglass behavior</vt:lpstr>
      <vt:lpstr>Hourglass Behavior</vt:lpstr>
      <vt:lpstr>Alignment of Developmental Time-Course</vt:lpstr>
      <vt:lpstr>Alignment of Developmental Time-Course</vt:lpstr>
      <vt:lpstr>Other applications and generalizations</vt:lpstr>
      <vt:lpstr>Other applications and generalizations</vt:lpstr>
      <vt:lpstr>Other applications and generalizations</vt:lpstr>
      <vt:lpstr>Other applications and generalizations</vt:lpstr>
      <vt:lpstr>Other applications and generalizations</vt:lpstr>
      <vt:lpstr>Applications of Machine Learning for  Comparing Transcriptomes of Distant Organisms</vt:lpstr>
      <vt:lpstr>Focus on Promoters</vt:lpstr>
      <vt:lpstr>Relating Genomic Inputs to Outputs</vt:lpstr>
      <vt:lpstr>PowerPoint Presentation</vt:lpstr>
      <vt:lpstr>Inputs v Outputs: Upstream Binding/Modification v Expression</vt:lpstr>
      <vt:lpstr>Histone Modification (HM) model </vt:lpstr>
      <vt:lpstr>His. mods around TSS &amp; TTS are clearly related to level of gene expression, in a position-dependent fashion</vt:lpstr>
      <vt:lpstr>Integrate all histone modifications to predict gene expression levels  </vt:lpstr>
      <vt:lpstr>Human ENCODE Results</vt:lpstr>
      <vt:lpstr>Comparison of Models for Gene Expression, Building a Universal Model</vt:lpstr>
      <vt:lpstr>Performance of Universal, cross-organism Model</vt:lpstr>
      <vt:lpstr>Applications of Machine Learning for  Comparing Transcriptomes of Distant Organisms</vt:lpstr>
      <vt:lpstr>Doing a Model with TFs:  Positive and negative regulators from correlating TF signal at TSS with gene expression</vt:lpstr>
      <vt:lpstr>Predictor v2:  2-levels, now with TFs</vt:lpstr>
      <vt:lpstr>Human Results</vt:lpstr>
      <vt:lpstr>Models Illuminates Different Regions of Influence for TFs vs HMs</vt:lpstr>
      <vt:lpstr>TF model accuracy only needs a small number of TFs for high accuracy (&gt;90%)</vt:lpstr>
      <vt:lpstr>Applications of Machine Learning for  Comparing Transcriptomes of Distant Organisms</vt:lpstr>
      <vt:lpstr>Applications of Machine Learning for  Comparing Transcriptomes of Distant Organisms</vt:lpstr>
      <vt:lpstr>Acknowledgements</vt:lpstr>
      <vt:lpstr>PowerPoint Presentation</vt:lpstr>
      <vt:lpstr>Default Theme</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1937</cp:revision>
  <cp:lastPrinted>2014-08-18T04:29:34Z</cp:lastPrinted>
  <dcterms:created xsi:type="dcterms:W3CDTF">2010-09-06T09:08:38Z</dcterms:created>
  <dcterms:modified xsi:type="dcterms:W3CDTF">2015-06-05T04:21:02Z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